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94" r:id="rId2"/>
    <p:sldMasterId id="2147483818" r:id="rId3"/>
    <p:sldMasterId id="2147483830" r:id="rId4"/>
    <p:sldMasterId id="2147483880" r:id="rId5"/>
    <p:sldMasterId id="2147483904" r:id="rId6"/>
  </p:sldMasterIdLst>
  <p:notesMasterIdLst>
    <p:notesMasterId r:id="rId43"/>
  </p:notesMasterIdLst>
  <p:sldIdLst>
    <p:sldId id="344" r:id="rId7"/>
    <p:sldId id="345" r:id="rId8"/>
    <p:sldId id="346" r:id="rId9"/>
    <p:sldId id="347" r:id="rId10"/>
    <p:sldId id="348" r:id="rId11"/>
    <p:sldId id="352" r:id="rId12"/>
    <p:sldId id="353" r:id="rId13"/>
    <p:sldId id="354" r:id="rId14"/>
    <p:sldId id="355" r:id="rId15"/>
    <p:sldId id="356" r:id="rId16"/>
    <p:sldId id="349" r:id="rId17"/>
    <p:sldId id="357" r:id="rId18"/>
    <p:sldId id="358" r:id="rId19"/>
    <p:sldId id="359" r:id="rId20"/>
    <p:sldId id="305" r:id="rId21"/>
    <p:sldId id="308" r:id="rId22"/>
    <p:sldId id="310" r:id="rId23"/>
    <p:sldId id="309" r:id="rId24"/>
    <p:sldId id="311" r:id="rId25"/>
    <p:sldId id="263" r:id="rId26"/>
    <p:sldId id="319" r:id="rId27"/>
    <p:sldId id="312" r:id="rId28"/>
    <p:sldId id="314" r:id="rId29"/>
    <p:sldId id="315" r:id="rId30"/>
    <p:sldId id="336" r:id="rId31"/>
    <p:sldId id="322" r:id="rId32"/>
    <p:sldId id="326" r:id="rId33"/>
    <p:sldId id="324" r:id="rId34"/>
    <p:sldId id="325" r:id="rId35"/>
    <p:sldId id="327" r:id="rId36"/>
    <p:sldId id="331" r:id="rId37"/>
    <p:sldId id="332" r:id="rId38"/>
    <p:sldId id="333" r:id="rId39"/>
    <p:sldId id="334" r:id="rId40"/>
    <p:sldId id="335" r:id="rId41"/>
    <p:sldId id="337" r:id="rId42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CC33"/>
    <a:srgbClr val="00FF00"/>
    <a:srgbClr val="000066"/>
    <a:srgbClr val="008000"/>
    <a:srgbClr val="0066FF"/>
    <a:srgbClr val="CCFFFF"/>
    <a:srgbClr val="66FFFF"/>
    <a:srgbClr val="FFDC6D"/>
    <a:srgbClr val="43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19" autoAdjust="0"/>
    <p:restoredTop sz="94660"/>
  </p:normalViewPr>
  <p:slideViewPr>
    <p:cSldViewPr>
      <p:cViewPr>
        <p:scale>
          <a:sx n="60" d="100"/>
          <a:sy n="60" d="100"/>
        </p:scale>
        <p:origin x="-186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archivos_DD\Iarna_segeplan(2011)\Presentaciones%20de%20conferencias\Agua%20y%20saneamiento\Agua%20y%20saneamien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chivos_DD\Iarna_segeplan(2011)\Presentaciones%20de%20conferencias\Agua%20y%20saneamiento\Agua%20y%20saneamient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archivos_DD\Iarna_segeplan(2011)\Presentaciones%20de%20conferencias\Agua%20y%20saneamiento\Agua%20y%20saneamient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chivos_DD\Iarna_segeplan(2011)\Presentaciones%20de%20conferencias\Agua%20y%20saneamiento\Agua%20y%20saneamien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G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'Gráficos agua'!$B$7:$F$7</c:f>
              <c:strCache>
                <c:ptCount val="1"/>
                <c:pt idx="0">
                  <c:v>Acceso a fuentes mejoradas de abastecimiento de agua potable</c:v>
                </c:pt>
              </c:strCache>
            </c:strRef>
          </c:tx>
          <c:spPr>
            <a:ln w="57150">
              <a:solidFill>
                <a:schemeClr val="tx2"/>
              </a:solidFill>
            </a:ln>
          </c:spPr>
          <c:marker>
            <c:symbol val="none"/>
          </c:marker>
          <c:cat>
            <c:strRef>
              <c:f>'Gráficos agua'!$B$6:$F$6</c:f>
              <c:strCache>
                <c:ptCount val="5"/>
                <c:pt idx="0">
                  <c:v>1994</c:v>
                </c:pt>
                <c:pt idx="1">
                  <c:v>2002</c:v>
                </c:pt>
                <c:pt idx="2">
                  <c:v>2006</c:v>
                </c:pt>
                <c:pt idx="3">
                  <c:v>2011</c:v>
                </c:pt>
                <c:pt idx="4">
                  <c:v>Meta 2015</c:v>
                </c:pt>
              </c:strCache>
            </c:strRef>
          </c:cat>
          <c:val>
            <c:numRef>
              <c:f>'Gráficos agua'!$B$8:$F$8</c:f>
              <c:numCache>
                <c:formatCode>0.0</c:formatCode>
                <c:ptCount val="5"/>
                <c:pt idx="0">
                  <c:v>65.966481050573677</c:v>
                </c:pt>
                <c:pt idx="1">
                  <c:v>74.571073085256444</c:v>
                </c:pt>
                <c:pt idx="2">
                  <c:v>78.653877270371936</c:v>
                </c:pt>
                <c:pt idx="3">
                  <c:v>75.270542438972711</c:v>
                </c:pt>
                <c:pt idx="4">
                  <c:v>81.5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291072"/>
        <c:axId val="94292608"/>
      </c:lineChart>
      <c:catAx>
        <c:axId val="94291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4292608"/>
        <c:crosses val="autoZero"/>
        <c:auto val="1"/>
        <c:lblAlgn val="ctr"/>
        <c:lblOffset val="100"/>
        <c:noMultiLvlLbl val="0"/>
      </c:catAx>
      <c:valAx>
        <c:axId val="942926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s-GT"/>
                  <a:t>% de hogares </a:t>
                </a:r>
              </a:p>
            </c:rich>
          </c:tx>
          <c:layout>
            <c:manualLayout>
              <c:xMode val="edge"/>
              <c:yMode val="edge"/>
              <c:x val="0.17222222222222233"/>
              <c:y val="0.23857174849730828"/>
            </c:manualLayout>
          </c:layout>
          <c:overlay val="0"/>
        </c:title>
        <c:numFmt formatCode="0.0" sourceLinked="1"/>
        <c:majorTickMark val="none"/>
        <c:minorTickMark val="none"/>
        <c:tickLblPos val="nextTo"/>
        <c:crossAx val="9429107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s-G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G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GT"/>
              <a:t>Acceso a fuentes mejoradas de abastecimiento de agua potable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'Gráficos agua'!$B$6</c:f>
              <c:strCache>
                <c:ptCount val="1"/>
                <c:pt idx="0">
                  <c:v>1994</c:v>
                </c:pt>
              </c:strCache>
            </c:strRef>
          </c:tx>
          <c:invertIfNegative val="0"/>
          <c:cat>
            <c:strRef>
              <c:f>'Gráficos agua'!$A$10:$A$31</c:f>
              <c:strCache>
                <c:ptCount val="22"/>
                <c:pt idx="0">
                  <c:v>Guatemala</c:v>
                </c:pt>
                <c:pt idx="1">
                  <c:v>El Progreso</c:v>
                </c:pt>
                <c:pt idx="2">
                  <c:v>Sacatepéquez</c:v>
                </c:pt>
                <c:pt idx="3">
                  <c:v>Chimaltenango</c:v>
                </c:pt>
                <c:pt idx="4">
                  <c:v>Escuintla</c:v>
                </c:pt>
                <c:pt idx="5">
                  <c:v>Santa Rosa</c:v>
                </c:pt>
                <c:pt idx="6">
                  <c:v>Sololá</c:v>
                </c:pt>
                <c:pt idx="7">
                  <c:v>Totonicapán</c:v>
                </c:pt>
                <c:pt idx="8">
                  <c:v>Quetzaltenango</c:v>
                </c:pt>
                <c:pt idx="9">
                  <c:v>Suchitepéquez</c:v>
                </c:pt>
                <c:pt idx="10">
                  <c:v>Retalhuleu</c:v>
                </c:pt>
                <c:pt idx="11">
                  <c:v>San Marcos</c:v>
                </c:pt>
                <c:pt idx="12">
                  <c:v>Huehuetenango</c:v>
                </c:pt>
                <c:pt idx="13">
                  <c:v>Quiché</c:v>
                </c:pt>
                <c:pt idx="14">
                  <c:v>Baja Verapaz</c:v>
                </c:pt>
                <c:pt idx="15">
                  <c:v>Alta Verapaz</c:v>
                </c:pt>
                <c:pt idx="16">
                  <c:v>Petén</c:v>
                </c:pt>
                <c:pt idx="17">
                  <c:v>Izabal</c:v>
                </c:pt>
                <c:pt idx="18">
                  <c:v>Zacapa</c:v>
                </c:pt>
                <c:pt idx="19">
                  <c:v>Chiquimula</c:v>
                </c:pt>
                <c:pt idx="20">
                  <c:v>Jalapa</c:v>
                </c:pt>
                <c:pt idx="21">
                  <c:v>Jutiapa</c:v>
                </c:pt>
              </c:strCache>
            </c:strRef>
          </c:cat>
          <c:val>
            <c:numRef>
              <c:f>'Gráficos agua'!$B$10:$B$31</c:f>
              <c:numCache>
                <c:formatCode>#,##0.00</c:formatCode>
                <c:ptCount val="22"/>
                <c:pt idx="0">
                  <c:v>85.993834852757885</c:v>
                </c:pt>
                <c:pt idx="1">
                  <c:v>77.328387558097916</c:v>
                </c:pt>
                <c:pt idx="2">
                  <c:v>90.254946069100797</c:v>
                </c:pt>
                <c:pt idx="3">
                  <c:v>75.255042311937629</c:v>
                </c:pt>
                <c:pt idx="4">
                  <c:v>53.24154713114752</c:v>
                </c:pt>
                <c:pt idx="5">
                  <c:v>60.99400345563572</c:v>
                </c:pt>
                <c:pt idx="6">
                  <c:v>86.495105309997086</c:v>
                </c:pt>
                <c:pt idx="7">
                  <c:v>67.74718424444778</c:v>
                </c:pt>
                <c:pt idx="8">
                  <c:v>68.072966196939504</c:v>
                </c:pt>
                <c:pt idx="9">
                  <c:v>55.577365074571794</c:v>
                </c:pt>
                <c:pt idx="10">
                  <c:v>39.400255683397233</c:v>
                </c:pt>
                <c:pt idx="11">
                  <c:v>47.828204041515249</c:v>
                </c:pt>
                <c:pt idx="12">
                  <c:v>59.053650575821074</c:v>
                </c:pt>
                <c:pt idx="13">
                  <c:v>57.912011448226956</c:v>
                </c:pt>
                <c:pt idx="14">
                  <c:v>66.244697551688432</c:v>
                </c:pt>
                <c:pt idx="15">
                  <c:v>38.223869687793638</c:v>
                </c:pt>
                <c:pt idx="16">
                  <c:v>36.262018661488199</c:v>
                </c:pt>
                <c:pt idx="17">
                  <c:v>59.991087171339423</c:v>
                </c:pt>
                <c:pt idx="18">
                  <c:v>77.85668173014848</c:v>
                </c:pt>
                <c:pt idx="19">
                  <c:v>71.711292200232862</c:v>
                </c:pt>
                <c:pt idx="20">
                  <c:v>59.770394381415457</c:v>
                </c:pt>
                <c:pt idx="21">
                  <c:v>59.105195953246223</c:v>
                </c:pt>
              </c:numCache>
            </c:numRef>
          </c:val>
        </c:ser>
        <c:ser>
          <c:idx val="1"/>
          <c:order val="1"/>
          <c:tx>
            <c:strRef>
              <c:f>'Gráficos agua'!$C$6</c:f>
              <c:strCache>
                <c:ptCount val="1"/>
                <c:pt idx="0">
                  <c:v>2002</c:v>
                </c:pt>
              </c:strCache>
            </c:strRef>
          </c:tx>
          <c:invertIfNegative val="0"/>
          <c:cat>
            <c:strRef>
              <c:f>'Gráficos agua'!$A$10:$A$31</c:f>
              <c:strCache>
                <c:ptCount val="22"/>
                <c:pt idx="0">
                  <c:v>Guatemala</c:v>
                </c:pt>
                <c:pt idx="1">
                  <c:v>El Progreso</c:v>
                </c:pt>
                <c:pt idx="2">
                  <c:v>Sacatepéquez</c:v>
                </c:pt>
                <c:pt idx="3">
                  <c:v>Chimaltenango</c:v>
                </c:pt>
                <c:pt idx="4">
                  <c:v>Escuintla</c:v>
                </c:pt>
                <c:pt idx="5">
                  <c:v>Santa Rosa</c:v>
                </c:pt>
                <c:pt idx="6">
                  <c:v>Sololá</c:v>
                </c:pt>
                <c:pt idx="7">
                  <c:v>Totonicapán</c:v>
                </c:pt>
                <c:pt idx="8">
                  <c:v>Quetzaltenango</c:v>
                </c:pt>
                <c:pt idx="9">
                  <c:v>Suchitepéquez</c:v>
                </c:pt>
                <c:pt idx="10">
                  <c:v>Retalhuleu</c:v>
                </c:pt>
                <c:pt idx="11">
                  <c:v>San Marcos</c:v>
                </c:pt>
                <c:pt idx="12">
                  <c:v>Huehuetenango</c:v>
                </c:pt>
                <c:pt idx="13">
                  <c:v>Quiché</c:v>
                </c:pt>
                <c:pt idx="14">
                  <c:v>Baja Verapaz</c:v>
                </c:pt>
                <c:pt idx="15">
                  <c:v>Alta Verapaz</c:v>
                </c:pt>
                <c:pt idx="16">
                  <c:v>Petén</c:v>
                </c:pt>
                <c:pt idx="17">
                  <c:v>Izabal</c:v>
                </c:pt>
                <c:pt idx="18">
                  <c:v>Zacapa</c:v>
                </c:pt>
                <c:pt idx="19">
                  <c:v>Chiquimula</c:v>
                </c:pt>
                <c:pt idx="20">
                  <c:v>Jalapa</c:v>
                </c:pt>
                <c:pt idx="21">
                  <c:v>Jutiapa</c:v>
                </c:pt>
              </c:strCache>
            </c:strRef>
          </c:cat>
          <c:val>
            <c:numRef>
              <c:f>'Gráficos agua'!$C$10:$C$31</c:f>
              <c:numCache>
                <c:formatCode>0.0</c:formatCode>
                <c:ptCount val="22"/>
                <c:pt idx="0">
                  <c:v>85.434909773386394</c:v>
                </c:pt>
                <c:pt idx="1">
                  <c:v>84.869165723417026</c:v>
                </c:pt>
                <c:pt idx="2">
                  <c:v>94.115160907279574</c:v>
                </c:pt>
                <c:pt idx="3">
                  <c:v>79.366827913214252</c:v>
                </c:pt>
                <c:pt idx="4">
                  <c:v>55.818963660022554</c:v>
                </c:pt>
                <c:pt idx="5">
                  <c:v>73.225275340078952</c:v>
                </c:pt>
                <c:pt idx="6">
                  <c:v>93.901484111809154</c:v>
                </c:pt>
                <c:pt idx="7">
                  <c:v>78.625031906747168</c:v>
                </c:pt>
                <c:pt idx="8">
                  <c:v>79.654737966308147</c:v>
                </c:pt>
                <c:pt idx="9">
                  <c:v>62.480584914952445</c:v>
                </c:pt>
                <c:pt idx="10">
                  <c:v>51.285433153288949</c:v>
                </c:pt>
                <c:pt idx="11">
                  <c:v>70.080825870005654</c:v>
                </c:pt>
                <c:pt idx="12">
                  <c:v>75.354088028534775</c:v>
                </c:pt>
                <c:pt idx="13">
                  <c:v>70.52262502124313</c:v>
                </c:pt>
                <c:pt idx="14">
                  <c:v>77.357814813046161</c:v>
                </c:pt>
                <c:pt idx="15">
                  <c:v>48.136529707714402</c:v>
                </c:pt>
                <c:pt idx="16">
                  <c:v>53.757140549510254</c:v>
                </c:pt>
                <c:pt idx="17">
                  <c:v>69.33223026973026</c:v>
                </c:pt>
                <c:pt idx="18">
                  <c:v>86.853101146151815</c:v>
                </c:pt>
                <c:pt idx="19">
                  <c:v>76.434727418492784</c:v>
                </c:pt>
                <c:pt idx="20">
                  <c:v>79.919583216239005</c:v>
                </c:pt>
                <c:pt idx="21">
                  <c:v>72.587340885787881</c:v>
                </c:pt>
              </c:numCache>
            </c:numRef>
          </c:val>
        </c:ser>
        <c:ser>
          <c:idx val="2"/>
          <c:order val="2"/>
          <c:tx>
            <c:strRef>
              <c:f>'Gráficos agua'!$D$6</c:f>
              <c:strCache>
                <c:ptCount val="1"/>
                <c:pt idx="0">
                  <c:v>2006</c:v>
                </c:pt>
              </c:strCache>
            </c:strRef>
          </c:tx>
          <c:invertIfNegative val="0"/>
          <c:cat>
            <c:strRef>
              <c:f>'Gráficos agua'!$A$10:$A$31</c:f>
              <c:strCache>
                <c:ptCount val="22"/>
                <c:pt idx="0">
                  <c:v>Guatemala</c:v>
                </c:pt>
                <c:pt idx="1">
                  <c:v>El Progreso</c:v>
                </c:pt>
                <c:pt idx="2">
                  <c:v>Sacatepéquez</c:v>
                </c:pt>
                <c:pt idx="3">
                  <c:v>Chimaltenango</c:v>
                </c:pt>
                <c:pt idx="4">
                  <c:v>Escuintla</c:v>
                </c:pt>
                <c:pt idx="5">
                  <c:v>Santa Rosa</c:v>
                </c:pt>
                <c:pt idx="6">
                  <c:v>Sololá</c:v>
                </c:pt>
                <c:pt idx="7">
                  <c:v>Totonicapán</c:v>
                </c:pt>
                <c:pt idx="8">
                  <c:v>Quetzaltenango</c:v>
                </c:pt>
                <c:pt idx="9">
                  <c:v>Suchitepéquez</c:v>
                </c:pt>
                <c:pt idx="10">
                  <c:v>Retalhuleu</c:v>
                </c:pt>
                <c:pt idx="11">
                  <c:v>San Marcos</c:v>
                </c:pt>
                <c:pt idx="12">
                  <c:v>Huehuetenango</c:v>
                </c:pt>
                <c:pt idx="13">
                  <c:v>Quiché</c:v>
                </c:pt>
                <c:pt idx="14">
                  <c:v>Baja Verapaz</c:v>
                </c:pt>
                <c:pt idx="15">
                  <c:v>Alta Verapaz</c:v>
                </c:pt>
                <c:pt idx="16">
                  <c:v>Petén</c:v>
                </c:pt>
                <c:pt idx="17">
                  <c:v>Izabal</c:v>
                </c:pt>
                <c:pt idx="18">
                  <c:v>Zacapa</c:v>
                </c:pt>
                <c:pt idx="19">
                  <c:v>Chiquimula</c:v>
                </c:pt>
                <c:pt idx="20">
                  <c:v>Jalapa</c:v>
                </c:pt>
                <c:pt idx="21">
                  <c:v>Jutiapa</c:v>
                </c:pt>
              </c:strCache>
            </c:strRef>
          </c:cat>
          <c:val>
            <c:numRef>
              <c:f>'Gráficos agua'!$D$10:$D$31</c:f>
              <c:numCache>
                <c:formatCode>0.0</c:formatCode>
                <c:ptCount val="22"/>
                <c:pt idx="0">
                  <c:v>91.211176567666115</c:v>
                </c:pt>
                <c:pt idx="1">
                  <c:v>83.388685130100754</c:v>
                </c:pt>
                <c:pt idx="2">
                  <c:v>94.04618675222244</c:v>
                </c:pt>
                <c:pt idx="3">
                  <c:v>88.837217376720758</c:v>
                </c:pt>
                <c:pt idx="4">
                  <c:v>62.32695054064294</c:v>
                </c:pt>
                <c:pt idx="5">
                  <c:v>80.814639966690621</c:v>
                </c:pt>
                <c:pt idx="6">
                  <c:v>95.286124112939731</c:v>
                </c:pt>
                <c:pt idx="7">
                  <c:v>87.182874125974465</c:v>
                </c:pt>
                <c:pt idx="8">
                  <c:v>77.663581794284568</c:v>
                </c:pt>
                <c:pt idx="9">
                  <c:v>66.653378071603328</c:v>
                </c:pt>
                <c:pt idx="10">
                  <c:v>59.742026878413391</c:v>
                </c:pt>
                <c:pt idx="11">
                  <c:v>74.252158140268477</c:v>
                </c:pt>
                <c:pt idx="12">
                  <c:v>73.649956518080046</c:v>
                </c:pt>
                <c:pt idx="13">
                  <c:v>68.620278083487008</c:v>
                </c:pt>
                <c:pt idx="14">
                  <c:v>73.920765598228087</c:v>
                </c:pt>
                <c:pt idx="15">
                  <c:v>45.292635151152211</c:v>
                </c:pt>
                <c:pt idx="16">
                  <c:v>60.781716830806666</c:v>
                </c:pt>
                <c:pt idx="17">
                  <c:v>77.172279212046035</c:v>
                </c:pt>
                <c:pt idx="18">
                  <c:v>90.192975515407241</c:v>
                </c:pt>
                <c:pt idx="19">
                  <c:v>84.459004884897766</c:v>
                </c:pt>
                <c:pt idx="20">
                  <c:v>80.203055282462373</c:v>
                </c:pt>
                <c:pt idx="21">
                  <c:v>82.996313622351096</c:v>
                </c:pt>
              </c:numCache>
            </c:numRef>
          </c:val>
        </c:ser>
        <c:ser>
          <c:idx val="3"/>
          <c:order val="3"/>
          <c:tx>
            <c:strRef>
              <c:f>'Gráficos agua'!$E$6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cat>
            <c:strRef>
              <c:f>'Gráficos agua'!$A$10:$A$31</c:f>
              <c:strCache>
                <c:ptCount val="22"/>
                <c:pt idx="0">
                  <c:v>Guatemala</c:v>
                </c:pt>
                <c:pt idx="1">
                  <c:v>El Progreso</c:v>
                </c:pt>
                <c:pt idx="2">
                  <c:v>Sacatepéquez</c:v>
                </c:pt>
                <c:pt idx="3">
                  <c:v>Chimaltenango</c:v>
                </c:pt>
                <c:pt idx="4">
                  <c:v>Escuintla</c:v>
                </c:pt>
                <c:pt idx="5">
                  <c:v>Santa Rosa</c:v>
                </c:pt>
                <c:pt idx="6">
                  <c:v>Sololá</c:v>
                </c:pt>
                <c:pt idx="7">
                  <c:v>Totonicapán</c:v>
                </c:pt>
                <c:pt idx="8">
                  <c:v>Quetzaltenango</c:v>
                </c:pt>
                <c:pt idx="9">
                  <c:v>Suchitepéquez</c:v>
                </c:pt>
                <c:pt idx="10">
                  <c:v>Retalhuleu</c:v>
                </c:pt>
                <c:pt idx="11">
                  <c:v>San Marcos</c:v>
                </c:pt>
                <c:pt idx="12">
                  <c:v>Huehuetenango</c:v>
                </c:pt>
                <c:pt idx="13">
                  <c:v>Quiché</c:v>
                </c:pt>
                <c:pt idx="14">
                  <c:v>Baja Verapaz</c:v>
                </c:pt>
                <c:pt idx="15">
                  <c:v>Alta Verapaz</c:v>
                </c:pt>
                <c:pt idx="16">
                  <c:v>Petén</c:v>
                </c:pt>
                <c:pt idx="17">
                  <c:v>Izabal</c:v>
                </c:pt>
                <c:pt idx="18">
                  <c:v>Zacapa</c:v>
                </c:pt>
                <c:pt idx="19">
                  <c:v>Chiquimula</c:v>
                </c:pt>
                <c:pt idx="20">
                  <c:v>Jalapa</c:v>
                </c:pt>
                <c:pt idx="21">
                  <c:v>Jutiapa</c:v>
                </c:pt>
              </c:strCache>
            </c:strRef>
          </c:cat>
          <c:val>
            <c:numRef>
              <c:f>'Gráficos agua'!$E$10:$E$31</c:f>
              <c:numCache>
                <c:formatCode>0.00</c:formatCode>
                <c:ptCount val="22"/>
                <c:pt idx="0">
                  <c:v>88.523118902001386</c:v>
                </c:pt>
                <c:pt idx="1">
                  <c:v>77.958588027975111</c:v>
                </c:pt>
                <c:pt idx="2">
                  <c:v>93.646372001363176</c:v>
                </c:pt>
                <c:pt idx="3">
                  <c:v>81.803861520319629</c:v>
                </c:pt>
                <c:pt idx="4">
                  <c:v>57.93821454020344</c:v>
                </c:pt>
                <c:pt idx="5">
                  <c:v>71.081938002777548</c:v>
                </c:pt>
                <c:pt idx="6">
                  <c:v>94.363433904236715</c:v>
                </c:pt>
                <c:pt idx="7">
                  <c:v>83.313261225231813</c:v>
                </c:pt>
                <c:pt idx="8">
                  <c:v>75.832105133873696</c:v>
                </c:pt>
                <c:pt idx="9">
                  <c:v>64.391502878697651</c:v>
                </c:pt>
                <c:pt idx="10">
                  <c:v>54.684386476293959</c:v>
                </c:pt>
                <c:pt idx="11">
                  <c:v>69.467398548879146</c:v>
                </c:pt>
                <c:pt idx="12">
                  <c:v>69.171860042588904</c:v>
                </c:pt>
                <c:pt idx="13">
                  <c:v>76.128729038750024</c:v>
                </c:pt>
                <c:pt idx="14">
                  <c:v>75.590968517013508</c:v>
                </c:pt>
                <c:pt idx="15">
                  <c:v>46.823595690741051</c:v>
                </c:pt>
                <c:pt idx="16">
                  <c:v>66.2131185119691</c:v>
                </c:pt>
                <c:pt idx="17">
                  <c:v>66.617700259814299</c:v>
                </c:pt>
                <c:pt idx="18">
                  <c:v>87.570093457943912</c:v>
                </c:pt>
                <c:pt idx="19">
                  <c:v>75.780920363136502</c:v>
                </c:pt>
                <c:pt idx="20">
                  <c:v>72.845066848524226</c:v>
                </c:pt>
                <c:pt idx="21">
                  <c:v>76.493319293797725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417664"/>
        <c:axId val="94419200"/>
      </c:barChart>
      <c:catAx>
        <c:axId val="94417664"/>
        <c:scaling>
          <c:orientation val="minMax"/>
        </c:scaling>
        <c:delete val="0"/>
        <c:axPos val="b"/>
        <c:majorTickMark val="none"/>
        <c:minorTickMark val="none"/>
        <c:tickLblPos val="nextTo"/>
        <c:crossAx val="94419200"/>
        <c:crosses val="autoZero"/>
        <c:auto val="1"/>
        <c:lblAlgn val="ctr"/>
        <c:lblOffset val="100"/>
        <c:noMultiLvlLbl val="0"/>
      </c:catAx>
      <c:valAx>
        <c:axId val="9441920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s-GT"/>
                  <a:t>% de hogares</a:t>
                </a:r>
              </a:p>
            </c:rich>
          </c:tx>
          <c:layout/>
          <c:overlay val="0"/>
        </c:title>
        <c:numFmt formatCode="#,##0.00" sourceLinked="1"/>
        <c:majorTickMark val="none"/>
        <c:minorTickMark val="none"/>
        <c:tickLblPos val="nextTo"/>
        <c:crossAx val="94417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bg2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G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'Gráficos Saneamiento'!$B$7:$F$7</c:f>
              <c:strCache>
                <c:ptCount val="1"/>
                <c:pt idx="0">
                  <c:v>% de hogares con servicios de saneamiento mejorados</c:v>
                </c:pt>
              </c:strCache>
            </c:strRef>
          </c:tx>
          <c:spPr>
            <a:ln w="57150">
              <a:solidFill>
                <a:schemeClr val="tx2"/>
              </a:solidFill>
            </a:ln>
          </c:spPr>
          <c:marker>
            <c:symbol val="none"/>
          </c:marker>
          <c:cat>
            <c:strRef>
              <c:f>'Gráficos Saneamiento'!$B$6:$F$6</c:f>
              <c:strCache>
                <c:ptCount val="5"/>
                <c:pt idx="0">
                  <c:v>1994</c:v>
                </c:pt>
                <c:pt idx="1">
                  <c:v>2002</c:v>
                </c:pt>
                <c:pt idx="2">
                  <c:v>2006</c:v>
                </c:pt>
                <c:pt idx="3">
                  <c:v>2011</c:v>
                </c:pt>
                <c:pt idx="4">
                  <c:v>Meta 2015</c:v>
                </c:pt>
              </c:strCache>
            </c:strRef>
          </c:cat>
          <c:val>
            <c:numRef>
              <c:f>'Gráficos Saneamiento'!$B$8:$F$8</c:f>
              <c:numCache>
                <c:formatCode>0.00</c:formatCode>
                <c:ptCount val="5"/>
                <c:pt idx="0">
                  <c:v>35.202246993371098</c:v>
                </c:pt>
                <c:pt idx="1">
                  <c:v>46.893812982593907</c:v>
                </c:pt>
                <c:pt idx="2">
                  <c:v>54.498476484274377</c:v>
                </c:pt>
                <c:pt idx="3">
                  <c:v>55.961720679071831</c:v>
                </c:pt>
                <c:pt idx="4">
                  <c:v>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985152"/>
        <c:axId val="103986688"/>
      </c:lineChart>
      <c:catAx>
        <c:axId val="10398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3986688"/>
        <c:crosses val="autoZero"/>
        <c:auto val="1"/>
        <c:lblAlgn val="ctr"/>
        <c:lblOffset val="100"/>
        <c:noMultiLvlLbl val="0"/>
      </c:catAx>
      <c:valAx>
        <c:axId val="1039866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s-GT"/>
                  <a:t>% de hogares</a:t>
                </a:r>
              </a:p>
            </c:rich>
          </c:tx>
          <c:layout>
            <c:manualLayout>
              <c:xMode val="edge"/>
              <c:yMode val="edge"/>
              <c:x val="0.18131424926231579"/>
              <c:y val="0.33929917199145715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crossAx val="1039851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s-G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G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GT"/>
              <a:t>% de hogares con acceso a servicios de saneamiento mejorados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'Gráficos Saneamiento'!$B$6</c:f>
              <c:strCache>
                <c:ptCount val="1"/>
                <c:pt idx="0">
                  <c:v>1994</c:v>
                </c:pt>
              </c:strCache>
            </c:strRef>
          </c:tx>
          <c:invertIfNegative val="0"/>
          <c:cat>
            <c:strRef>
              <c:f>'Gráficos Saneamiento'!$A$10:$A$31</c:f>
              <c:strCache>
                <c:ptCount val="22"/>
                <c:pt idx="0">
                  <c:v>Guatemala</c:v>
                </c:pt>
                <c:pt idx="1">
                  <c:v>El Progreso</c:v>
                </c:pt>
                <c:pt idx="2">
                  <c:v>Sacatepéquez</c:v>
                </c:pt>
                <c:pt idx="3">
                  <c:v>Chimaltenango</c:v>
                </c:pt>
                <c:pt idx="4">
                  <c:v>Escuintla</c:v>
                </c:pt>
                <c:pt idx="5">
                  <c:v>Santa Rosa</c:v>
                </c:pt>
                <c:pt idx="6">
                  <c:v>Sololá</c:v>
                </c:pt>
                <c:pt idx="7">
                  <c:v>Totonicapán</c:v>
                </c:pt>
                <c:pt idx="8">
                  <c:v>Quetzaltenango</c:v>
                </c:pt>
                <c:pt idx="9">
                  <c:v>Suchitepéquez</c:v>
                </c:pt>
                <c:pt idx="10">
                  <c:v>Retalhuleu</c:v>
                </c:pt>
                <c:pt idx="11">
                  <c:v>San Marcos</c:v>
                </c:pt>
                <c:pt idx="12">
                  <c:v>Huehuetenango</c:v>
                </c:pt>
                <c:pt idx="13">
                  <c:v>Quiché</c:v>
                </c:pt>
                <c:pt idx="14">
                  <c:v>Baja Verapaz</c:v>
                </c:pt>
                <c:pt idx="15">
                  <c:v>Alta Verapaz</c:v>
                </c:pt>
                <c:pt idx="16">
                  <c:v>Petén</c:v>
                </c:pt>
                <c:pt idx="17">
                  <c:v>Izabal</c:v>
                </c:pt>
                <c:pt idx="18">
                  <c:v>Zacapa</c:v>
                </c:pt>
                <c:pt idx="19">
                  <c:v>Chiquimula</c:v>
                </c:pt>
                <c:pt idx="20">
                  <c:v>Jalapa</c:v>
                </c:pt>
                <c:pt idx="21">
                  <c:v>Jutiapa</c:v>
                </c:pt>
              </c:strCache>
            </c:strRef>
          </c:cat>
          <c:val>
            <c:numRef>
              <c:f>'Gráficos Saneamiento'!$B$10:$B$31</c:f>
              <c:numCache>
                <c:formatCode>0.00</c:formatCode>
                <c:ptCount val="22"/>
                <c:pt idx="0">
                  <c:v>71.538007476880637</c:v>
                </c:pt>
                <c:pt idx="1">
                  <c:v>20.441544511977106</c:v>
                </c:pt>
                <c:pt idx="2">
                  <c:v>51.969775624387161</c:v>
                </c:pt>
                <c:pt idx="3">
                  <c:v>28.46104960363915</c:v>
                </c:pt>
                <c:pt idx="4">
                  <c:v>40.990010245901665</c:v>
                </c:pt>
                <c:pt idx="5">
                  <c:v>24.963919097469237</c:v>
                </c:pt>
                <c:pt idx="6">
                  <c:v>19.299416592504688</c:v>
                </c:pt>
                <c:pt idx="7">
                  <c:v>11.453204572829286</c:v>
                </c:pt>
                <c:pt idx="8">
                  <c:v>32.70186738134344</c:v>
                </c:pt>
                <c:pt idx="9">
                  <c:v>37.235559581928314</c:v>
                </c:pt>
                <c:pt idx="10">
                  <c:v>26.541048301928733</c:v>
                </c:pt>
                <c:pt idx="11">
                  <c:v>14.239984129703604</c:v>
                </c:pt>
                <c:pt idx="12">
                  <c:v>15.581477291693712</c:v>
                </c:pt>
                <c:pt idx="13">
                  <c:v>12.165054024603188</c:v>
                </c:pt>
                <c:pt idx="14">
                  <c:v>13.767994923010118</c:v>
                </c:pt>
                <c:pt idx="15">
                  <c:v>10.846820507465804</c:v>
                </c:pt>
                <c:pt idx="16">
                  <c:v>8.3905650547056361</c:v>
                </c:pt>
                <c:pt idx="17">
                  <c:v>35.120420065489917</c:v>
                </c:pt>
                <c:pt idx="18">
                  <c:v>33.124289095883654</c:v>
                </c:pt>
                <c:pt idx="19">
                  <c:v>30.403936125815456</c:v>
                </c:pt>
                <c:pt idx="20">
                  <c:v>21.072393300918424</c:v>
                </c:pt>
                <c:pt idx="21">
                  <c:v>29.597616475133414</c:v>
                </c:pt>
              </c:numCache>
            </c:numRef>
          </c:val>
        </c:ser>
        <c:ser>
          <c:idx val="1"/>
          <c:order val="1"/>
          <c:tx>
            <c:strRef>
              <c:f>'Gráficos Saneamiento'!$C$6</c:f>
              <c:strCache>
                <c:ptCount val="1"/>
                <c:pt idx="0">
                  <c:v>2002</c:v>
                </c:pt>
              </c:strCache>
            </c:strRef>
          </c:tx>
          <c:invertIfNegative val="0"/>
          <c:val>
            <c:numRef>
              <c:f>'Gráficos Saneamiento'!$C$10:$C$31</c:f>
              <c:numCache>
                <c:formatCode>0.00</c:formatCode>
                <c:ptCount val="22"/>
                <c:pt idx="0">
                  <c:v>82.057000669785296</c:v>
                </c:pt>
                <c:pt idx="1">
                  <c:v>41.344297223516854</c:v>
                </c:pt>
                <c:pt idx="2">
                  <c:v>75.838750578622154</c:v>
                </c:pt>
                <c:pt idx="3">
                  <c:v>45.749317496048654</c:v>
                </c:pt>
                <c:pt idx="4">
                  <c:v>58.517101419301447</c:v>
                </c:pt>
                <c:pt idx="5">
                  <c:v>39.217378794418067</c:v>
                </c:pt>
                <c:pt idx="6">
                  <c:v>24.745515797141024</c:v>
                </c:pt>
                <c:pt idx="7">
                  <c:v>16.128648004764731</c:v>
                </c:pt>
                <c:pt idx="8">
                  <c:v>46.272454964914779</c:v>
                </c:pt>
                <c:pt idx="9">
                  <c:v>47.554646361328928</c:v>
                </c:pt>
                <c:pt idx="10">
                  <c:v>36.458987564376301</c:v>
                </c:pt>
                <c:pt idx="11">
                  <c:v>23.477445358418713</c:v>
                </c:pt>
                <c:pt idx="12">
                  <c:v>25.444471378605812</c:v>
                </c:pt>
                <c:pt idx="13">
                  <c:v>17.543671344621231</c:v>
                </c:pt>
                <c:pt idx="14">
                  <c:v>23.678429874409041</c:v>
                </c:pt>
                <c:pt idx="15">
                  <c:v>16.628982989937704</c:v>
                </c:pt>
                <c:pt idx="16">
                  <c:v>16.04475968104321</c:v>
                </c:pt>
                <c:pt idx="17">
                  <c:v>48.688811188811187</c:v>
                </c:pt>
                <c:pt idx="18">
                  <c:v>48.098695114265048</c:v>
                </c:pt>
                <c:pt idx="19">
                  <c:v>40.822087119187586</c:v>
                </c:pt>
                <c:pt idx="20">
                  <c:v>33.591301152208203</c:v>
                </c:pt>
                <c:pt idx="21">
                  <c:v>36.640658213919522</c:v>
                </c:pt>
              </c:numCache>
            </c:numRef>
          </c:val>
        </c:ser>
        <c:ser>
          <c:idx val="2"/>
          <c:order val="2"/>
          <c:tx>
            <c:strRef>
              <c:f>'Gráficos Saneamiento'!$D$6</c:f>
              <c:strCache>
                <c:ptCount val="1"/>
                <c:pt idx="0">
                  <c:v>2006</c:v>
                </c:pt>
              </c:strCache>
            </c:strRef>
          </c:tx>
          <c:invertIfNegative val="0"/>
          <c:val>
            <c:numRef>
              <c:f>'Gráficos Saneamiento'!$D$10:$D$31</c:f>
              <c:numCache>
                <c:formatCode>0.00</c:formatCode>
                <c:ptCount val="22"/>
                <c:pt idx="0">
                  <c:v>88.711516575013491</c:v>
                </c:pt>
                <c:pt idx="1">
                  <c:v>54.220694833511423</c:v>
                </c:pt>
                <c:pt idx="2">
                  <c:v>87.953679566873873</c:v>
                </c:pt>
                <c:pt idx="3">
                  <c:v>58.342902455661289</c:v>
                </c:pt>
                <c:pt idx="4">
                  <c:v>58.822972224651011</c:v>
                </c:pt>
                <c:pt idx="5">
                  <c:v>45.462245234046009</c:v>
                </c:pt>
                <c:pt idx="6">
                  <c:v>26.035029442850671</c:v>
                </c:pt>
                <c:pt idx="7">
                  <c:v>23.604071845970516</c:v>
                </c:pt>
                <c:pt idx="8">
                  <c:v>56.182843050907152</c:v>
                </c:pt>
                <c:pt idx="9">
                  <c:v>50.777936502663245</c:v>
                </c:pt>
                <c:pt idx="10">
                  <c:v>45.877835560774642</c:v>
                </c:pt>
                <c:pt idx="11">
                  <c:v>30.337112732875923</c:v>
                </c:pt>
                <c:pt idx="12">
                  <c:v>36.332931242460816</c:v>
                </c:pt>
                <c:pt idx="13">
                  <c:v>23.58749399345869</c:v>
                </c:pt>
                <c:pt idx="14">
                  <c:v>27.025784612812899</c:v>
                </c:pt>
                <c:pt idx="15">
                  <c:v>20.296689997629468</c:v>
                </c:pt>
                <c:pt idx="16">
                  <c:v>25.359171553981781</c:v>
                </c:pt>
                <c:pt idx="17">
                  <c:v>57.671211202236222</c:v>
                </c:pt>
                <c:pt idx="18">
                  <c:v>55.813442349114254</c:v>
                </c:pt>
                <c:pt idx="19">
                  <c:v>48.949893234270341</c:v>
                </c:pt>
                <c:pt idx="20">
                  <c:v>32.880208727217713</c:v>
                </c:pt>
                <c:pt idx="21">
                  <c:v>43.368831784767295</c:v>
                </c:pt>
              </c:numCache>
            </c:numRef>
          </c:val>
        </c:ser>
        <c:ser>
          <c:idx val="3"/>
          <c:order val="3"/>
          <c:tx>
            <c:strRef>
              <c:f>'Gráficos Saneamiento'!$E$6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val>
            <c:numRef>
              <c:f>'Gráficos Saneamiento'!$E$10:$E$31</c:f>
              <c:numCache>
                <c:formatCode>0.00</c:formatCode>
                <c:ptCount val="22"/>
                <c:pt idx="0">
                  <c:v>87.402287810106628</c:v>
                </c:pt>
                <c:pt idx="1">
                  <c:v>57.577509774767321</c:v>
                </c:pt>
                <c:pt idx="2">
                  <c:v>91.115589207130057</c:v>
                </c:pt>
                <c:pt idx="3">
                  <c:v>55.045144939014733</c:v>
                </c:pt>
                <c:pt idx="4">
                  <c:v>71.068412987684468</c:v>
                </c:pt>
                <c:pt idx="5">
                  <c:v>50.133637292665675</c:v>
                </c:pt>
                <c:pt idx="6">
                  <c:v>34.598865263269516</c:v>
                </c:pt>
                <c:pt idx="7">
                  <c:v>24.706871477913104</c:v>
                </c:pt>
                <c:pt idx="8">
                  <c:v>52.889339228690737</c:v>
                </c:pt>
                <c:pt idx="9">
                  <c:v>66.762954139368674</c:v>
                </c:pt>
                <c:pt idx="10">
                  <c:v>42.231115063485021</c:v>
                </c:pt>
                <c:pt idx="11">
                  <c:v>39.027456420315694</c:v>
                </c:pt>
                <c:pt idx="12">
                  <c:v>38.855080391505645</c:v>
                </c:pt>
                <c:pt idx="13">
                  <c:v>31.059706798585207</c:v>
                </c:pt>
                <c:pt idx="14">
                  <c:v>43.390692908377815</c:v>
                </c:pt>
                <c:pt idx="15">
                  <c:v>17.273708099259647</c:v>
                </c:pt>
                <c:pt idx="16">
                  <c:v>23.208730392638429</c:v>
                </c:pt>
                <c:pt idx="17">
                  <c:v>69.429614444359217</c:v>
                </c:pt>
                <c:pt idx="18">
                  <c:v>59.898588188506665</c:v>
                </c:pt>
                <c:pt idx="19">
                  <c:v>50.849995236215648</c:v>
                </c:pt>
                <c:pt idx="20">
                  <c:v>41.330309422232077</c:v>
                </c:pt>
                <c:pt idx="21">
                  <c:v>51.028941207740829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013184"/>
        <c:axId val="104023168"/>
      </c:barChart>
      <c:catAx>
        <c:axId val="104013184"/>
        <c:scaling>
          <c:orientation val="minMax"/>
        </c:scaling>
        <c:delete val="0"/>
        <c:axPos val="b"/>
        <c:majorTickMark val="none"/>
        <c:minorTickMark val="none"/>
        <c:tickLblPos val="nextTo"/>
        <c:crossAx val="104023168"/>
        <c:crosses val="autoZero"/>
        <c:auto val="1"/>
        <c:lblAlgn val="ctr"/>
        <c:lblOffset val="100"/>
        <c:noMultiLvlLbl val="0"/>
      </c:catAx>
      <c:valAx>
        <c:axId val="1040231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s-GT"/>
                  <a:t>% de hoagres</a:t>
                </a:r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crossAx val="1040131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bg2"/>
    </a:solidFill>
    <a:ln w="9525" cap="flat" cmpd="sng" algn="ctr">
      <a:solidFill>
        <a:schemeClr val="accent1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GT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399E16-E5ED-463D-BB94-20768F738C44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GT"/>
        </a:p>
      </dgm:t>
    </dgm:pt>
    <dgm:pt modelId="{6E70F67C-8F3B-4043-B833-CF1B6D125197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COSTES ASOCIADOS</a:t>
          </a:r>
          <a:endParaRPr lang="es-GT" dirty="0">
            <a:latin typeface="+mj-lt"/>
          </a:endParaRPr>
        </a:p>
      </dgm:t>
    </dgm:pt>
    <dgm:pt modelId="{1C6A0BD1-CA83-4EC3-A196-B8210B19536C}" type="parTrans" cxnId="{9328F761-1363-40D2-A44E-CAC1B59DA004}">
      <dgm:prSet/>
      <dgm:spPr/>
      <dgm:t>
        <a:bodyPr/>
        <a:lstStyle/>
        <a:p>
          <a:endParaRPr lang="es-GT"/>
        </a:p>
      </dgm:t>
    </dgm:pt>
    <dgm:pt modelId="{83A005BD-410D-41D4-8872-2A1EE7DEE3B6}" type="sibTrans" cxnId="{9328F761-1363-40D2-A44E-CAC1B59DA004}">
      <dgm:prSet/>
      <dgm:spPr/>
      <dgm:t>
        <a:bodyPr/>
        <a:lstStyle/>
        <a:p>
          <a:endParaRPr lang="es-GT"/>
        </a:p>
      </dgm:t>
    </dgm:pt>
    <dgm:pt modelId="{9C2857B9-8ABC-4566-AAC3-DC94FD205C88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ELEMENTOS ESTRATEGICOS</a:t>
          </a:r>
          <a:endParaRPr lang="es-GT" b="1" dirty="0">
            <a:latin typeface="+mj-lt"/>
          </a:endParaRPr>
        </a:p>
      </dgm:t>
    </dgm:pt>
    <dgm:pt modelId="{D0F26005-176D-4E6F-B36E-7BE7A6CDC962}" type="parTrans" cxnId="{5010CC13-C31D-422A-B649-4E6052BB6BFA}">
      <dgm:prSet/>
      <dgm:spPr/>
      <dgm:t>
        <a:bodyPr/>
        <a:lstStyle/>
        <a:p>
          <a:endParaRPr lang="es-GT"/>
        </a:p>
      </dgm:t>
    </dgm:pt>
    <dgm:pt modelId="{826530AB-5296-4692-ADD9-E0F27656662D}" type="sibTrans" cxnId="{5010CC13-C31D-422A-B649-4E6052BB6BFA}">
      <dgm:prSet/>
      <dgm:spPr/>
      <dgm:t>
        <a:bodyPr/>
        <a:lstStyle/>
        <a:p>
          <a:endParaRPr lang="es-GT"/>
        </a:p>
      </dgm:t>
    </dgm:pt>
    <dgm:pt modelId="{777BDA36-340C-4515-A2BA-179B8BF23C31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COMPONENTES DE TRABAJO</a:t>
          </a:r>
          <a:endParaRPr lang="es-GT" b="1" dirty="0">
            <a:latin typeface="+mj-lt"/>
          </a:endParaRPr>
        </a:p>
      </dgm:t>
    </dgm:pt>
    <dgm:pt modelId="{6700EA61-C6A8-41CB-8C72-D1057C1A72FC}" type="parTrans" cxnId="{B2A33F31-17E2-4F7A-9A11-EF3ABA1AB971}">
      <dgm:prSet/>
      <dgm:spPr/>
      <dgm:t>
        <a:bodyPr/>
        <a:lstStyle/>
        <a:p>
          <a:endParaRPr lang="es-GT"/>
        </a:p>
      </dgm:t>
    </dgm:pt>
    <dgm:pt modelId="{F0D37920-FD49-43E8-BCA4-1793EDE4EC54}" type="sibTrans" cxnId="{B2A33F31-17E2-4F7A-9A11-EF3ABA1AB971}">
      <dgm:prSet/>
      <dgm:spPr/>
      <dgm:t>
        <a:bodyPr/>
        <a:lstStyle/>
        <a:p>
          <a:endParaRPr lang="es-GT"/>
        </a:p>
      </dgm:t>
    </dgm:pt>
    <dgm:pt modelId="{9FBC6CB5-D598-4BE6-BE5F-950BEEFF70BA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ESQUEMA DE GESTION</a:t>
          </a:r>
          <a:endParaRPr lang="es-GT" b="1" dirty="0">
            <a:latin typeface="+mj-lt"/>
          </a:endParaRPr>
        </a:p>
      </dgm:t>
    </dgm:pt>
    <dgm:pt modelId="{267C16A9-434F-45DB-AE31-0D9EE1CAB2C1}" type="parTrans" cxnId="{9A011A8F-2FF0-4EDA-B275-C5E614F59D4B}">
      <dgm:prSet/>
      <dgm:spPr/>
      <dgm:t>
        <a:bodyPr/>
        <a:lstStyle/>
        <a:p>
          <a:endParaRPr lang="es-GT"/>
        </a:p>
      </dgm:t>
    </dgm:pt>
    <dgm:pt modelId="{C36BDDA6-E813-40D6-BB7F-689EC6BCA70F}" type="sibTrans" cxnId="{9A011A8F-2FF0-4EDA-B275-C5E614F59D4B}">
      <dgm:prSet/>
      <dgm:spPr/>
      <dgm:t>
        <a:bodyPr/>
        <a:lstStyle/>
        <a:p>
          <a:endParaRPr lang="es-GT"/>
        </a:p>
      </dgm:t>
    </dgm:pt>
    <dgm:pt modelId="{344FAF4B-C1D1-4A11-8F37-E2CBAE6A8799}" type="pres">
      <dgm:prSet presAssocID="{76399E16-E5ED-463D-BB94-20768F738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GT"/>
        </a:p>
      </dgm:t>
    </dgm:pt>
    <dgm:pt modelId="{F6586284-2AE2-4131-B9E9-24AD5B6DF547}" type="pres">
      <dgm:prSet presAssocID="{76399E16-E5ED-463D-BB94-20768F738C44}" presName="Name1" presStyleCnt="0"/>
      <dgm:spPr/>
    </dgm:pt>
    <dgm:pt modelId="{C512228F-2122-4B92-B720-728AB5F8B514}" type="pres">
      <dgm:prSet presAssocID="{76399E16-E5ED-463D-BB94-20768F738C44}" presName="cycle" presStyleCnt="0"/>
      <dgm:spPr/>
    </dgm:pt>
    <dgm:pt modelId="{70E71483-50D8-47E9-89FF-42F02F83830F}" type="pres">
      <dgm:prSet presAssocID="{76399E16-E5ED-463D-BB94-20768F738C44}" presName="srcNode" presStyleLbl="node1" presStyleIdx="0" presStyleCnt="4"/>
      <dgm:spPr/>
    </dgm:pt>
    <dgm:pt modelId="{BAF17431-F14A-494C-A531-E35AEB37315D}" type="pres">
      <dgm:prSet presAssocID="{76399E16-E5ED-463D-BB94-20768F738C44}" presName="conn" presStyleLbl="parChTrans1D2" presStyleIdx="0" presStyleCnt="1"/>
      <dgm:spPr/>
      <dgm:t>
        <a:bodyPr/>
        <a:lstStyle/>
        <a:p>
          <a:endParaRPr lang="es-GT"/>
        </a:p>
      </dgm:t>
    </dgm:pt>
    <dgm:pt modelId="{1ED4D493-3007-4BDC-A6CF-73848436DF8F}" type="pres">
      <dgm:prSet presAssocID="{76399E16-E5ED-463D-BB94-20768F738C44}" presName="extraNode" presStyleLbl="node1" presStyleIdx="0" presStyleCnt="4"/>
      <dgm:spPr/>
    </dgm:pt>
    <dgm:pt modelId="{01AAEE4E-4A81-435A-8A6D-1BFA3FCA7AF7}" type="pres">
      <dgm:prSet presAssocID="{76399E16-E5ED-463D-BB94-20768F738C44}" presName="dstNode" presStyleLbl="node1" presStyleIdx="0" presStyleCnt="4"/>
      <dgm:spPr/>
    </dgm:pt>
    <dgm:pt modelId="{5D162B13-702E-426C-8943-931870BDB474}" type="pres">
      <dgm:prSet presAssocID="{9C2857B9-8ABC-4566-AAC3-DC94FD205C8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345BC18-77D6-4E37-9D43-AFAA70975542}" type="pres">
      <dgm:prSet presAssocID="{9C2857B9-8ABC-4566-AAC3-DC94FD205C88}" presName="accent_1" presStyleCnt="0"/>
      <dgm:spPr/>
    </dgm:pt>
    <dgm:pt modelId="{582FEDA1-3F93-4415-86D1-DECA09186413}" type="pres">
      <dgm:prSet presAssocID="{9C2857B9-8ABC-4566-AAC3-DC94FD205C88}" presName="accentRepeatNode" presStyleLbl="solidFgAcc1" presStyleIdx="0" presStyleCnt="4"/>
      <dgm:spPr>
        <a:solidFill>
          <a:schemeClr val="accent1">
            <a:lumMod val="20000"/>
            <a:lumOff val="80000"/>
          </a:schemeClr>
        </a:solidFill>
      </dgm:spPr>
    </dgm:pt>
    <dgm:pt modelId="{685612DF-3733-4731-98C3-9BBCA772AF8A}" type="pres">
      <dgm:prSet presAssocID="{777BDA36-340C-4515-A2BA-179B8BF23C3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0DE42255-485A-4112-8E04-70D3BAF0A8B1}" type="pres">
      <dgm:prSet presAssocID="{777BDA36-340C-4515-A2BA-179B8BF23C31}" presName="accent_2" presStyleCnt="0"/>
      <dgm:spPr/>
    </dgm:pt>
    <dgm:pt modelId="{11071D56-9393-453F-95F3-B805C6194A1A}" type="pres">
      <dgm:prSet presAssocID="{777BDA36-340C-4515-A2BA-179B8BF23C31}" presName="accentRepeatNode" presStyleLbl="solidFgAcc1" presStyleIdx="1" presStyleCnt="4"/>
      <dgm:spPr>
        <a:solidFill>
          <a:schemeClr val="accent1">
            <a:lumMod val="20000"/>
            <a:lumOff val="80000"/>
          </a:schemeClr>
        </a:solidFill>
      </dgm:spPr>
    </dgm:pt>
    <dgm:pt modelId="{6EAB37F6-633A-419E-94D2-437EAA54A608}" type="pres">
      <dgm:prSet presAssocID="{9FBC6CB5-D598-4BE6-BE5F-950BEEFF70BA}" presName="text_3" presStyleLbl="node1" presStyleIdx="2" presStyleCnt="4" custLinFactNeighborX="-75" custLinFactNeighborY="-238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D9555876-9F18-47EE-B7BB-BF1F2D8BA852}" type="pres">
      <dgm:prSet presAssocID="{9FBC6CB5-D598-4BE6-BE5F-950BEEFF70BA}" presName="accent_3" presStyleCnt="0"/>
      <dgm:spPr/>
    </dgm:pt>
    <dgm:pt modelId="{A2EDC7E5-998C-49D6-A5DA-7210E2579BF6}" type="pres">
      <dgm:prSet presAssocID="{9FBC6CB5-D598-4BE6-BE5F-950BEEFF70BA}" presName="accentRepeatNode" presStyleLbl="solidFgAcc1" presStyleIdx="2" presStyleCnt="4"/>
      <dgm:spPr>
        <a:solidFill>
          <a:schemeClr val="accent1">
            <a:lumMod val="20000"/>
            <a:lumOff val="80000"/>
          </a:schemeClr>
        </a:solidFill>
      </dgm:spPr>
    </dgm:pt>
    <dgm:pt modelId="{1FA4276D-4FFC-4C66-8A5A-C0A40C517B12}" type="pres">
      <dgm:prSet presAssocID="{6E70F67C-8F3B-4043-B833-CF1B6D12519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3C4F8B3-5A30-450B-B009-A01429311F3B}" type="pres">
      <dgm:prSet presAssocID="{6E70F67C-8F3B-4043-B833-CF1B6D125197}" presName="accent_4" presStyleCnt="0"/>
      <dgm:spPr/>
    </dgm:pt>
    <dgm:pt modelId="{4CE4D753-5AA2-4266-A6C1-AAF398DBD5E6}" type="pres">
      <dgm:prSet presAssocID="{6E70F67C-8F3B-4043-B833-CF1B6D125197}" presName="accentRepeatNode" presStyleLbl="solidFgAcc1" presStyleIdx="3" presStyleCnt="4"/>
      <dgm:spPr>
        <a:solidFill>
          <a:schemeClr val="accent1">
            <a:lumMod val="20000"/>
            <a:lumOff val="80000"/>
          </a:schemeClr>
        </a:solidFill>
      </dgm:spPr>
    </dgm:pt>
  </dgm:ptLst>
  <dgm:cxnLst>
    <dgm:cxn modelId="{2F05EDE6-2120-45A3-B4F6-C42ECEC96A5B}" type="presOf" srcId="{9FBC6CB5-D598-4BE6-BE5F-950BEEFF70BA}" destId="{6EAB37F6-633A-419E-94D2-437EAA54A608}" srcOrd="0" destOrd="0" presId="urn:microsoft.com/office/officeart/2008/layout/VerticalCurvedList"/>
    <dgm:cxn modelId="{9328F761-1363-40D2-A44E-CAC1B59DA004}" srcId="{76399E16-E5ED-463D-BB94-20768F738C44}" destId="{6E70F67C-8F3B-4043-B833-CF1B6D125197}" srcOrd="3" destOrd="0" parTransId="{1C6A0BD1-CA83-4EC3-A196-B8210B19536C}" sibTransId="{83A005BD-410D-41D4-8872-2A1EE7DEE3B6}"/>
    <dgm:cxn modelId="{E897EE3D-EC7B-42F2-B15F-FD658EEE3509}" type="presOf" srcId="{9C2857B9-8ABC-4566-AAC3-DC94FD205C88}" destId="{5D162B13-702E-426C-8943-931870BDB474}" srcOrd="0" destOrd="0" presId="urn:microsoft.com/office/officeart/2008/layout/VerticalCurvedList"/>
    <dgm:cxn modelId="{A43F88E0-561D-4F4D-8B02-77DA92C3F2F2}" type="presOf" srcId="{777BDA36-340C-4515-A2BA-179B8BF23C31}" destId="{685612DF-3733-4731-98C3-9BBCA772AF8A}" srcOrd="0" destOrd="0" presId="urn:microsoft.com/office/officeart/2008/layout/VerticalCurvedList"/>
    <dgm:cxn modelId="{B2A33F31-17E2-4F7A-9A11-EF3ABA1AB971}" srcId="{76399E16-E5ED-463D-BB94-20768F738C44}" destId="{777BDA36-340C-4515-A2BA-179B8BF23C31}" srcOrd="1" destOrd="0" parTransId="{6700EA61-C6A8-41CB-8C72-D1057C1A72FC}" sibTransId="{F0D37920-FD49-43E8-BCA4-1793EDE4EC54}"/>
    <dgm:cxn modelId="{B164D77F-C077-4EDA-883F-CA96B89F9A26}" type="presOf" srcId="{6E70F67C-8F3B-4043-B833-CF1B6D125197}" destId="{1FA4276D-4FFC-4C66-8A5A-C0A40C517B12}" srcOrd="0" destOrd="0" presId="urn:microsoft.com/office/officeart/2008/layout/VerticalCurvedList"/>
    <dgm:cxn modelId="{5010CC13-C31D-422A-B649-4E6052BB6BFA}" srcId="{76399E16-E5ED-463D-BB94-20768F738C44}" destId="{9C2857B9-8ABC-4566-AAC3-DC94FD205C88}" srcOrd="0" destOrd="0" parTransId="{D0F26005-176D-4E6F-B36E-7BE7A6CDC962}" sibTransId="{826530AB-5296-4692-ADD9-E0F27656662D}"/>
    <dgm:cxn modelId="{9A011A8F-2FF0-4EDA-B275-C5E614F59D4B}" srcId="{76399E16-E5ED-463D-BB94-20768F738C44}" destId="{9FBC6CB5-D598-4BE6-BE5F-950BEEFF70BA}" srcOrd="2" destOrd="0" parTransId="{267C16A9-434F-45DB-AE31-0D9EE1CAB2C1}" sibTransId="{C36BDDA6-E813-40D6-BB7F-689EC6BCA70F}"/>
    <dgm:cxn modelId="{5BF8F628-2BE4-497B-A17E-C952216DC913}" type="presOf" srcId="{76399E16-E5ED-463D-BB94-20768F738C44}" destId="{344FAF4B-C1D1-4A11-8F37-E2CBAE6A8799}" srcOrd="0" destOrd="0" presId="urn:microsoft.com/office/officeart/2008/layout/VerticalCurvedList"/>
    <dgm:cxn modelId="{5F3FF3D8-CAEB-4A76-BCCC-1A6B27198C50}" type="presOf" srcId="{826530AB-5296-4692-ADD9-E0F27656662D}" destId="{BAF17431-F14A-494C-A531-E35AEB37315D}" srcOrd="0" destOrd="0" presId="urn:microsoft.com/office/officeart/2008/layout/VerticalCurvedList"/>
    <dgm:cxn modelId="{45406893-5E3E-4362-B9FF-FBCD65F02FDF}" type="presParOf" srcId="{344FAF4B-C1D1-4A11-8F37-E2CBAE6A8799}" destId="{F6586284-2AE2-4131-B9E9-24AD5B6DF547}" srcOrd="0" destOrd="0" presId="urn:microsoft.com/office/officeart/2008/layout/VerticalCurvedList"/>
    <dgm:cxn modelId="{72A54B05-327F-48A5-8E71-A37085B395D6}" type="presParOf" srcId="{F6586284-2AE2-4131-B9E9-24AD5B6DF547}" destId="{C512228F-2122-4B92-B720-728AB5F8B514}" srcOrd="0" destOrd="0" presId="urn:microsoft.com/office/officeart/2008/layout/VerticalCurvedList"/>
    <dgm:cxn modelId="{AABCEA87-5D5E-4BA3-BD59-9A489DC1DDDC}" type="presParOf" srcId="{C512228F-2122-4B92-B720-728AB5F8B514}" destId="{70E71483-50D8-47E9-89FF-42F02F83830F}" srcOrd="0" destOrd="0" presId="urn:microsoft.com/office/officeart/2008/layout/VerticalCurvedList"/>
    <dgm:cxn modelId="{A9BA2649-91C3-42D9-89F2-C960FA7D08B6}" type="presParOf" srcId="{C512228F-2122-4B92-B720-728AB5F8B514}" destId="{BAF17431-F14A-494C-A531-E35AEB37315D}" srcOrd="1" destOrd="0" presId="urn:microsoft.com/office/officeart/2008/layout/VerticalCurvedList"/>
    <dgm:cxn modelId="{6AA699D0-EA24-44AC-B05A-65D20280F721}" type="presParOf" srcId="{C512228F-2122-4B92-B720-728AB5F8B514}" destId="{1ED4D493-3007-4BDC-A6CF-73848436DF8F}" srcOrd="2" destOrd="0" presId="urn:microsoft.com/office/officeart/2008/layout/VerticalCurvedList"/>
    <dgm:cxn modelId="{A1B2E850-39E5-4463-96A8-224DBAEAF904}" type="presParOf" srcId="{C512228F-2122-4B92-B720-728AB5F8B514}" destId="{01AAEE4E-4A81-435A-8A6D-1BFA3FCA7AF7}" srcOrd="3" destOrd="0" presId="urn:microsoft.com/office/officeart/2008/layout/VerticalCurvedList"/>
    <dgm:cxn modelId="{49270625-6D39-40F1-A282-59088C6519C4}" type="presParOf" srcId="{F6586284-2AE2-4131-B9E9-24AD5B6DF547}" destId="{5D162B13-702E-426C-8943-931870BDB474}" srcOrd="1" destOrd="0" presId="urn:microsoft.com/office/officeart/2008/layout/VerticalCurvedList"/>
    <dgm:cxn modelId="{0FF401EC-A4EF-49B7-8893-CD778B9F9561}" type="presParOf" srcId="{F6586284-2AE2-4131-B9E9-24AD5B6DF547}" destId="{4345BC18-77D6-4E37-9D43-AFAA70975542}" srcOrd="2" destOrd="0" presId="urn:microsoft.com/office/officeart/2008/layout/VerticalCurvedList"/>
    <dgm:cxn modelId="{07D886F7-7E42-47C4-B478-02FB7470FD4E}" type="presParOf" srcId="{4345BC18-77D6-4E37-9D43-AFAA70975542}" destId="{582FEDA1-3F93-4415-86D1-DECA09186413}" srcOrd="0" destOrd="0" presId="urn:microsoft.com/office/officeart/2008/layout/VerticalCurvedList"/>
    <dgm:cxn modelId="{8DE8F546-ED0F-4A2E-83DE-FACF21BCE5EE}" type="presParOf" srcId="{F6586284-2AE2-4131-B9E9-24AD5B6DF547}" destId="{685612DF-3733-4731-98C3-9BBCA772AF8A}" srcOrd="3" destOrd="0" presId="urn:microsoft.com/office/officeart/2008/layout/VerticalCurvedList"/>
    <dgm:cxn modelId="{43D4254E-1BC2-467C-836F-953BF29C9F6D}" type="presParOf" srcId="{F6586284-2AE2-4131-B9E9-24AD5B6DF547}" destId="{0DE42255-485A-4112-8E04-70D3BAF0A8B1}" srcOrd="4" destOrd="0" presId="urn:microsoft.com/office/officeart/2008/layout/VerticalCurvedList"/>
    <dgm:cxn modelId="{3079EE4E-5B38-4527-8EAA-31F3BAC9D929}" type="presParOf" srcId="{0DE42255-485A-4112-8E04-70D3BAF0A8B1}" destId="{11071D56-9393-453F-95F3-B805C6194A1A}" srcOrd="0" destOrd="0" presId="urn:microsoft.com/office/officeart/2008/layout/VerticalCurvedList"/>
    <dgm:cxn modelId="{D60E876C-2CD5-42FF-8E9F-09FA0BE5512D}" type="presParOf" srcId="{F6586284-2AE2-4131-B9E9-24AD5B6DF547}" destId="{6EAB37F6-633A-419E-94D2-437EAA54A608}" srcOrd="5" destOrd="0" presId="urn:microsoft.com/office/officeart/2008/layout/VerticalCurvedList"/>
    <dgm:cxn modelId="{F0A9613E-ECE3-42F3-9EED-CFB9CE2BFC04}" type="presParOf" srcId="{F6586284-2AE2-4131-B9E9-24AD5B6DF547}" destId="{D9555876-9F18-47EE-B7BB-BF1F2D8BA852}" srcOrd="6" destOrd="0" presId="urn:microsoft.com/office/officeart/2008/layout/VerticalCurvedList"/>
    <dgm:cxn modelId="{9E06AEE5-7BC2-4E0F-B147-04875544AA39}" type="presParOf" srcId="{D9555876-9F18-47EE-B7BB-BF1F2D8BA852}" destId="{A2EDC7E5-998C-49D6-A5DA-7210E2579BF6}" srcOrd="0" destOrd="0" presId="urn:microsoft.com/office/officeart/2008/layout/VerticalCurvedList"/>
    <dgm:cxn modelId="{2CE59698-A06E-454E-8B26-0B39F5AD5F05}" type="presParOf" srcId="{F6586284-2AE2-4131-B9E9-24AD5B6DF547}" destId="{1FA4276D-4FFC-4C66-8A5A-C0A40C517B12}" srcOrd="7" destOrd="0" presId="urn:microsoft.com/office/officeart/2008/layout/VerticalCurvedList"/>
    <dgm:cxn modelId="{6BA4666B-3E6C-4B03-88F2-AAD066B9C458}" type="presParOf" srcId="{F6586284-2AE2-4131-B9E9-24AD5B6DF547}" destId="{A3C4F8B3-5A30-450B-B009-A01429311F3B}" srcOrd="8" destOrd="0" presId="urn:microsoft.com/office/officeart/2008/layout/VerticalCurvedList"/>
    <dgm:cxn modelId="{3597BC40-0D34-45B0-847E-9D1A179E491C}" type="presParOf" srcId="{A3C4F8B3-5A30-450B-B009-A01429311F3B}" destId="{4CE4D753-5AA2-4266-A6C1-AAF398DBD5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399E16-E5ED-463D-BB94-20768F738C44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GT"/>
        </a:p>
      </dgm:t>
    </dgm:pt>
    <dgm:pt modelId="{6E70F67C-8F3B-4043-B833-CF1B6D125197}">
      <dgm:prSet/>
      <dgm:spPr>
        <a:solidFill>
          <a:srgbClr val="FFC000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tx1"/>
              </a:solidFill>
              <a:latin typeface="+mj-lt"/>
            </a:rPr>
            <a:t>COSTES ASOCIADOS</a:t>
          </a:r>
          <a:endParaRPr lang="es-GT" dirty="0">
            <a:solidFill>
              <a:schemeClr val="tx1"/>
            </a:solidFill>
            <a:latin typeface="+mj-lt"/>
          </a:endParaRPr>
        </a:p>
      </dgm:t>
    </dgm:pt>
    <dgm:pt modelId="{1C6A0BD1-CA83-4EC3-A196-B8210B19536C}" type="parTrans" cxnId="{9328F761-1363-40D2-A44E-CAC1B59DA004}">
      <dgm:prSet/>
      <dgm:spPr/>
      <dgm:t>
        <a:bodyPr/>
        <a:lstStyle/>
        <a:p>
          <a:endParaRPr lang="es-GT"/>
        </a:p>
      </dgm:t>
    </dgm:pt>
    <dgm:pt modelId="{83A005BD-410D-41D4-8872-2A1EE7DEE3B6}" type="sibTrans" cxnId="{9328F761-1363-40D2-A44E-CAC1B59DA004}">
      <dgm:prSet/>
      <dgm:spPr/>
      <dgm:t>
        <a:bodyPr/>
        <a:lstStyle/>
        <a:p>
          <a:endParaRPr lang="es-GT"/>
        </a:p>
      </dgm:t>
    </dgm:pt>
    <dgm:pt modelId="{9C2857B9-8ABC-4566-AAC3-DC94FD205C88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bg1"/>
              </a:solidFill>
              <a:latin typeface="+mj-lt"/>
            </a:rPr>
            <a:t>ELEMENTOS ESTRATEGICOS</a:t>
          </a:r>
          <a:endParaRPr lang="es-GT" b="1" dirty="0">
            <a:solidFill>
              <a:schemeClr val="bg1"/>
            </a:solidFill>
            <a:latin typeface="+mj-lt"/>
          </a:endParaRPr>
        </a:p>
      </dgm:t>
    </dgm:pt>
    <dgm:pt modelId="{D0F26005-176D-4E6F-B36E-7BE7A6CDC962}" type="parTrans" cxnId="{5010CC13-C31D-422A-B649-4E6052BB6BFA}">
      <dgm:prSet/>
      <dgm:spPr/>
      <dgm:t>
        <a:bodyPr/>
        <a:lstStyle/>
        <a:p>
          <a:endParaRPr lang="es-GT"/>
        </a:p>
      </dgm:t>
    </dgm:pt>
    <dgm:pt modelId="{826530AB-5296-4692-ADD9-E0F27656662D}" type="sibTrans" cxnId="{5010CC13-C31D-422A-B649-4E6052BB6BFA}">
      <dgm:prSet/>
      <dgm:spPr/>
      <dgm:t>
        <a:bodyPr/>
        <a:lstStyle/>
        <a:p>
          <a:endParaRPr lang="es-GT"/>
        </a:p>
      </dgm:t>
    </dgm:pt>
    <dgm:pt modelId="{777BDA36-340C-4515-A2BA-179B8BF23C31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bg1"/>
              </a:solidFill>
              <a:latin typeface="+mj-lt"/>
            </a:rPr>
            <a:t>COMPONENTES DE TRABAJO</a:t>
          </a:r>
          <a:endParaRPr lang="es-GT" b="1" dirty="0">
            <a:solidFill>
              <a:schemeClr val="bg1"/>
            </a:solidFill>
            <a:latin typeface="+mj-lt"/>
          </a:endParaRPr>
        </a:p>
      </dgm:t>
    </dgm:pt>
    <dgm:pt modelId="{6700EA61-C6A8-41CB-8C72-D1057C1A72FC}" type="parTrans" cxnId="{B2A33F31-17E2-4F7A-9A11-EF3ABA1AB971}">
      <dgm:prSet/>
      <dgm:spPr/>
      <dgm:t>
        <a:bodyPr/>
        <a:lstStyle/>
        <a:p>
          <a:endParaRPr lang="es-GT"/>
        </a:p>
      </dgm:t>
    </dgm:pt>
    <dgm:pt modelId="{F0D37920-FD49-43E8-BCA4-1793EDE4EC54}" type="sibTrans" cxnId="{B2A33F31-17E2-4F7A-9A11-EF3ABA1AB971}">
      <dgm:prSet/>
      <dgm:spPr/>
      <dgm:t>
        <a:bodyPr/>
        <a:lstStyle/>
        <a:p>
          <a:endParaRPr lang="es-GT"/>
        </a:p>
      </dgm:t>
    </dgm:pt>
    <dgm:pt modelId="{9FBC6CB5-D598-4BE6-BE5F-950BEEFF70BA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bg1"/>
              </a:solidFill>
              <a:latin typeface="+mj-lt"/>
            </a:rPr>
            <a:t>ESQUEMA DE GESTION</a:t>
          </a:r>
          <a:endParaRPr lang="es-GT" b="1" dirty="0">
            <a:solidFill>
              <a:schemeClr val="bg1"/>
            </a:solidFill>
            <a:latin typeface="+mj-lt"/>
          </a:endParaRPr>
        </a:p>
      </dgm:t>
    </dgm:pt>
    <dgm:pt modelId="{267C16A9-434F-45DB-AE31-0D9EE1CAB2C1}" type="parTrans" cxnId="{9A011A8F-2FF0-4EDA-B275-C5E614F59D4B}">
      <dgm:prSet/>
      <dgm:spPr/>
      <dgm:t>
        <a:bodyPr/>
        <a:lstStyle/>
        <a:p>
          <a:endParaRPr lang="es-GT"/>
        </a:p>
      </dgm:t>
    </dgm:pt>
    <dgm:pt modelId="{C36BDDA6-E813-40D6-BB7F-689EC6BCA70F}" type="sibTrans" cxnId="{9A011A8F-2FF0-4EDA-B275-C5E614F59D4B}">
      <dgm:prSet/>
      <dgm:spPr/>
      <dgm:t>
        <a:bodyPr/>
        <a:lstStyle/>
        <a:p>
          <a:endParaRPr lang="es-GT"/>
        </a:p>
      </dgm:t>
    </dgm:pt>
    <dgm:pt modelId="{344FAF4B-C1D1-4A11-8F37-E2CBAE6A8799}" type="pres">
      <dgm:prSet presAssocID="{76399E16-E5ED-463D-BB94-20768F738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GT"/>
        </a:p>
      </dgm:t>
    </dgm:pt>
    <dgm:pt modelId="{F6586284-2AE2-4131-B9E9-24AD5B6DF547}" type="pres">
      <dgm:prSet presAssocID="{76399E16-E5ED-463D-BB94-20768F738C44}" presName="Name1" presStyleCnt="0"/>
      <dgm:spPr/>
    </dgm:pt>
    <dgm:pt modelId="{C512228F-2122-4B92-B720-728AB5F8B514}" type="pres">
      <dgm:prSet presAssocID="{76399E16-E5ED-463D-BB94-20768F738C44}" presName="cycle" presStyleCnt="0"/>
      <dgm:spPr/>
    </dgm:pt>
    <dgm:pt modelId="{70E71483-50D8-47E9-89FF-42F02F83830F}" type="pres">
      <dgm:prSet presAssocID="{76399E16-E5ED-463D-BB94-20768F738C44}" presName="srcNode" presStyleLbl="node1" presStyleIdx="0" presStyleCnt="4"/>
      <dgm:spPr/>
    </dgm:pt>
    <dgm:pt modelId="{BAF17431-F14A-494C-A531-E35AEB37315D}" type="pres">
      <dgm:prSet presAssocID="{76399E16-E5ED-463D-BB94-20768F738C44}" presName="conn" presStyleLbl="parChTrans1D2" presStyleIdx="0" presStyleCnt="1"/>
      <dgm:spPr/>
      <dgm:t>
        <a:bodyPr/>
        <a:lstStyle/>
        <a:p>
          <a:endParaRPr lang="es-GT"/>
        </a:p>
      </dgm:t>
    </dgm:pt>
    <dgm:pt modelId="{1ED4D493-3007-4BDC-A6CF-73848436DF8F}" type="pres">
      <dgm:prSet presAssocID="{76399E16-E5ED-463D-BB94-20768F738C44}" presName="extraNode" presStyleLbl="node1" presStyleIdx="0" presStyleCnt="4"/>
      <dgm:spPr/>
    </dgm:pt>
    <dgm:pt modelId="{01AAEE4E-4A81-435A-8A6D-1BFA3FCA7AF7}" type="pres">
      <dgm:prSet presAssocID="{76399E16-E5ED-463D-BB94-20768F738C44}" presName="dstNode" presStyleLbl="node1" presStyleIdx="0" presStyleCnt="4"/>
      <dgm:spPr/>
    </dgm:pt>
    <dgm:pt modelId="{5D162B13-702E-426C-8943-931870BDB474}" type="pres">
      <dgm:prSet presAssocID="{9C2857B9-8ABC-4566-AAC3-DC94FD205C8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345BC18-77D6-4E37-9D43-AFAA70975542}" type="pres">
      <dgm:prSet presAssocID="{9C2857B9-8ABC-4566-AAC3-DC94FD205C88}" presName="accent_1" presStyleCnt="0"/>
      <dgm:spPr/>
    </dgm:pt>
    <dgm:pt modelId="{582FEDA1-3F93-4415-86D1-DECA09186413}" type="pres">
      <dgm:prSet presAssocID="{9C2857B9-8ABC-4566-AAC3-DC94FD205C88}" presName="accentRepeatNode" presStyleLbl="solidFgAcc1" presStyleIdx="0" presStyleCnt="4"/>
      <dgm:spPr>
        <a:solidFill>
          <a:schemeClr val="accent1">
            <a:lumMod val="20000"/>
            <a:lumOff val="80000"/>
          </a:schemeClr>
        </a:solidFill>
      </dgm:spPr>
    </dgm:pt>
    <dgm:pt modelId="{685612DF-3733-4731-98C3-9BBCA772AF8A}" type="pres">
      <dgm:prSet presAssocID="{777BDA36-340C-4515-A2BA-179B8BF23C3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0DE42255-485A-4112-8E04-70D3BAF0A8B1}" type="pres">
      <dgm:prSet presAssocID="{777BDA36-340C-4515-A2BA-179B8BF23C31}" presName="accent_2" presStyleCnt="0"/>
      <dgm:spPr/>
    </dgm:pt>
    <dgm:pt modelId="{11071D56-9393-453F-95F3-B805C6194A1A}" type="pres">
      <dgm:prSet presAssocID="{777BDA36-340C-4515-A2BA-179B8BF23C31}" presName="accentRepeatNode" presStyleLbl="solidFgAcc1" presStyleIdx="1" presStyleCnt="4"/>
      <dgm:spPr>
        <a:solidFill>
          <a:schemeClr val="accent1">
            <a:lumMod val="20000"/>
            <a:lumOff val="80000"/>
          </a:schemeClr>
        </a:solidFill>
      </dgm:spPr>
    </dgm:pt>
    <dgm:pt modelId="{6EAB37F6-633A-419E-94D2-437EAA54A608}" type="pres">
      <dgm:prSet presAssocID="{9FBC6CB5-D598-4BE6-BE5F-950BEEFF70BA}" presName="text_3" presStyleLbl="node1" presStyleIdx="2" presStyleCnt="4" custLinFactNeighborX="-75" custLinFactNeighborY="-238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D9555876-9F18-47EE-B7BB-BF1F2D8BA852}" type="pres">
      <dgm:prSet presAssocID="{9FBC6CB5-D598-4BE6-BE5F-950BEEFF70BA}" presName="accent_3" presStyleCnt="0"/>
      <dgm:spPr/>
    </dgm:pt>
    <dgm:pt modelId="{A2EDC7E5-998C-49D6-A5DA-7210E2579BF6}" type="pres">
      <dgm:prSet presAssocID="{9FBC6CB5-D598-4BE6-BE5F-950BEEFF70BA}" presName="accentRepeatNode" presStyleLbl="solidFgAcc1" presStyleIdx="2" presStyleCnt="4"/>
      <dgm:spPr>
        <a:solidFill>
          <a:schemeClr val="accent1">
            <a:lumMod val="20000"/>
            <a:lumOff val="80000"/>
          </a:schemeClr>
        </a:solidFill>
      </dgm:spPr>
    </dgm:pt>
    <dgm:pt modelId="{1FA4276D-4FFC-4C66-8A5A-C0A40C517B12}" type="pres">
      <dgm:prSet presAssocID="{6E70F67C-8F3B-4043-B833-CF1B6D12519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3C4F8B3-5A30-450B-B009-A01429311F3B}" type="pres">
      <dgm:prSet presAssocID="{6E70F67C-8F3B-4043-B833-CF1B6D125197}" presName="accent_4" presStyleCnt="0"/>
      <dgm:spPr/>
    </dgm:pt>
    <dgm:pt modelId="{4CE4D753-5AA2-4266-A6C1-AAF398DBD5E6}" type="pres">
      <dgm:prSet presAssocID="{6E70F67C-8F3B-4043-B833-CF1B6D125197}" presName="accentRepeatNode" presStyleLbl="solidFgAcc1" presStyleIdx="3" presStyleCnt="4"/>
      <dgm:spPr>
        <a:solidFill>
          <a:srgbClr val="FFC000"/>
        </a:solidFill>
      </dgm:spPr>
    </dgm:pt>
  </dgm:ptLst>
  <dgm:cxnLst>
    <dgm:cxn modelId="{505D3852-BBD3-4A18-9944-B119E3CABABE}" type="presOf" srcId="{76399E16-E5ED-463D-BB94-20768F738C44}" destId="{344FAF4B-C1D1-4A11-8F37-E2CBAE6A8799}" srcOrd="0" destOrd="0" presId="urn:microsoft.com/office/officeart/2008/layout/VerticalCurvedList"/>
    <dgm:cxn modelId="{9328F761-1363-40D2-A44E-CAC1B59DA004}" srcId="{76399E16-E5ED-463D-BB94-20768F738C44}" destId="{6E70F67C-8F3B-4043-B833-CF1B6D125197}" srcOrd="3" destOrd="0" parTransId="{1C6A0BD1-CA83-4EC3-A196-B8210B19536C}" sibTransId="{83A005BD-410D-41D4-8872-2A1EE7DEE3B6}"/>
    <dgm:cxn modelId="{2B39C7DC-F290-4404-A524-FA462D270863}" type="presOf" srcId="{826530AB-5296-4692-ADD9-E0F27656662D}" destId="{BAF17431-F14A-494C-A531-E35AEB37315D}" srcOrd="0" destOrd="0" presId="urn:microsoft.com/office/officeart/2008/layout/VerticalCurvedList"/>
    <dgm:cxn modelId="{B2A33F31-17E2-4F7A-9A11-EF3ABA1AB971}" srcId="{76399E16-E5ED-463D-BB94-20768F738C44}" destId="{777BDA36-340C-4515-A2BA-179B8BF23C31}" srcOrd="1" destOrd="0" parTransId="{6700EA61-C6A8-41CB-8C72-D1057C1A72FC}" sibTransId="{F0D37920-FD49-43E8-BCA4-1793EDE4EC54}"/>
    <dgm:cxn modelId="{5010CC13-C31D-422A-B649-4E6052BB6BFA}" srcId="{76399E16-E5ED-463D-BB94-20768F738C44}" destId="{9C2857B9-8ABC-4566-AAC3-DC94FD205C88}" srcOrd="0" destOrd="0" parTransId="{D0F26005-176D-4E6F-B36E-7BE7A6CDC962}" sibTransId="{826530AB-5296-4692-ADD9-E0F27656662D}"/>
    <dgm:cxn modelId="{9A011A8F-2FF0-4EDA-B275-C5E614F59D4B}" srcId="{76399E16-E5ED-463D-BB94-20768F738C44}" destId="{9FBC6CB5-D598-4BE6-BE5F-950BEEFF70BA}" srcOrd="2" destOrd="0" parTransId="{267C16A9-434F-45DB-AE31-0D9EE1CAB2C1}" sibTransId="{C36BDDA6-E813-40D6-BB7F-689EC6BCA70F}"/>
    <dgm:cxn modelId="{9E0C5986-274F-46D8-872E-523373F2AFCB}" type="presOf" srcId="{6E70F67C-8F3B-4043-B833-CF1B6D125197}" destId="{1FA4276D-4FFC-4C66-8A5A-C0A40C517B12}" srcOrd="0" destOrd="0" presId="urn:microsoft.com/office/officeart/2008/layout/VerticalCurvedList"/>
    <dgm:cxn modelId="{9C2FF4A5-0402-4E83-9AD9-D407D522BBDA}" type="presOf" srcId="{9FBC6CB5-D598-4BE6-BE5F-950BEEFF70BA}" destId="{6EAB37F6-633A-419E-94D2-437EAA54A608}" srcOrd="0" destOrd="0" presId="urn:microsoft.com/office/officeart/2008/layout/VerticalCurvedList"/>
    <dgm:cxn modelId="{58891FD5-ACAA-40DF-BB1B-B81EDC2BA43A}" type="presOf" srcId="{9C2857B9-8ABC-4566-AAC3-DC94FD205C88}" destId="{5D162B13-702E-426C-8943-931870BDB474}" srcOrd="0" destOrd="0" presId="urn:microsoft.com/office/officeart/2008/layout/VerticalCurvedList"/>
    <dgm:cxn modelId="{840D07C5-A0B4-4634-9DD8-CE57124EE78D}" type="presOf" srcId="{777BDA36-340C-4515-A2BA-179B8BF23C31}" destId="{685612DF-3733-4731-98C3-9BBCA772AF8A}" srcOrd="0" destOrd="0" presId="urn:microsoft.com/office/officeart/2008/layout/VerticalCurvedList"/>
    <dgm:cxn modelId="{636F67F0-B384-4DD2-B6B2-957AA83377AF}" type="presParOf" srcId="{344FAF4B-C1D1-4A11-8F37-E2CBAE6A8799}" destId="{F6586284-2AE2-4131-B9E9-24AD5B6DF547}" srcOrd="0" destOrd="0" presId="urn:microsoft.com/office/officeart/2008/layout/VerticalCurvedList"/>
    <dgm:cxn modelId="{99A4DA13-D704-45D0-83D2-3FA199FE1132}" type="presParOf" srcId="{F6586284-2AE2-4131-B9E9-24AD5B6DF547}" destId="{C512228F-2122-4B92-B720-728AB5F8B514}" srcOrd="0" destOrd="0" presId="urn:microsoft.com/office/officeart/2008/layout/VerticalCurvedList"/>
    <dgm:cxn modelId="{781DD9D4-2AA4-4228-A945-0DFA9707823A}" type="presParOf" srcId="{C512228F-2122-4B92-B720-728AB5F8B514}" destId="{70E71483-50D8-47E9-89FF-42F02F83830F}" srcOrd="0" destOrd="0" presId="urn:microsoft.com/office/officeart/2008/layout/VerticalCurvedList"/>
    <dgm:cxn modelId="{008DA9F4-8EE6-4005-B1B5-4EF4372E3DE5}" type="presParOf" srcId="{C512228F-2122-4B92-B720-728AB5F8B514}" destId="{BAF17431-F14A-494C-A531-E35AEB37315D}" srcOrd="1" destOrd="0" presId="urn:microsoft.com/office/officeart/2008/layout/VerticalCurvedList"/>
    <dgm:cxn modelId="{D1D2B008-C071-448D-9C53-19D00053A2BF}" type="presParOf" srcId="{C512228F-2122-4B92-B720-728AB5F8B514}" destId="{1ED4D493-3007-4BDC-A6CF-73848436DF8F}" srcOrd="2" destOrd="0" presId="urn:microsoft.com/office/officeart/2008/layout/VerticalCurvedList"/>
    <dgm:cxn modelId="{943D878C-439F-41E1-B438-5E6B5014F030}" type="presParOf" srcId="{C512228F-2122-4B92-B720-728AB5F8B514}" destId="{01AAEE4E-4A81-435A-8A6D-1BFA3FCA7AF7}" srcOrd="3" destOrd="0" presId="urn:microsoft.com/office/officeart/2008/layout/VerticalCurvedList"/>
    <dgm:cxn modelId="{2CBA8295-81E8-4B73-8D53-A404CC44CC55}" type="presParOf" srcId="{F6586284-2AE2-4131-B9E9-24AD5B6DF547}" destId="{5D162B13-702E-426C-8943-931870BDB474}" srcOrd="1" destOrd="0" presId="urn:microsoft.com/office/officeart/2008/layout/VerticalCurvedList"/>
    <dgm:cxn modelId="{214A998D-0EF3-485B-82BD-9AC330048183}" type="presParOf" srcId="{F6586284-2AE2-4131-B9E9-24AD5B6DF547}" destId="{4345BC18-77D6-4E37-9D43-AFAA70975542}" srcOrd="2" destOrd="0" presId="urn:microsoft.com/office/officeart/2008/layout/VerticalCurvedList"/>
    <dgm:cxn modelId="{E38AF425-B8EE-4BD2-A511-8A1E9C426FAF}" type="presParOf" srcId="{4345BC18-77D6-4E37-9D43-AFAA70975542}" destId="{582FEDA1-3F93-4415-86D1-DECA09186413}" srcOrd="0" destOrd="0" presId="urn:microsoft.com/office/officeart/2008/layout/VerticalCurvedList"/>
    <dgm:cxn modelId="{4BC6B469-D77E-4584-A0D0-13FACF24B2CB}" type="presParOf" srcId="{F6586284-2AE2-4131-B9E9-24AD5B6DF547}" destId="{685612DF-3733-4731-98C3-9BBCA772AF8A}" srcOrd="3" destOrd="0" presId="urn:microsoft.com/office/officeart/2008/layout/VerticalCurvedList"/>
    <dgm:cxn modelId="{B55349A7-59D1-4355-AE51-E9CCF123EC44}" type="presParOf" srcId="{F6586284-2AE2-4131-B9E9-24AD5B6DF547}" destId="{0DE42255-485A-4112-8E04-70D3BAF0A8B1}" srcOrd="4" destOrd="0" presId="urn:microsoft.com/office/officeart/2008/layout/VerticalCurvedList"/>
    <dgm:cxn modelId="{4FF0B986-366C-4DD9-A000-FF846D0CA316}" type="presParOf" srcId="{0DE42255-485A-4112-8E04-70D3BAF0A8B1}" destId="{11071D56-9393-453F-95F3-B805C6194A1A}" srcOrd="0" destOrd="0" presId="urn:microsoft.com/office/officeart/2008/layout/VerticalCurvedList"/>
    <dgm:cxn modelId="{3E8DE201-AECC-44F6-A18B-206F1D151567}" type="presParOf" srcId="{F6586284-2AE2-4131-B9E9-24AD5B6DF547}" destId="{6EAB37F6-633A-419E-94D2-437EAA54A608}" srcOrd="5" destOrd="0" presId="urn:microsoft.com/office/officeart/2008/layout/VerticalCurvedList"/>
    <dgm:cxn modelId="{5A0C5D32-EE5A-442E-98ED-999F53CEB59A}" type="presParOf" srcId="{F6586284-2AE2-4131-B9E9-24AD5B6DF547}" destId="{D9555876-9F18-47EE-B7BB-BF1F2D8BA852}" srcOrd="6" destOrd="0" presId="urn:microsoft.com/office/officeart/2008/layout/VerticalCurvedList"/>
    <dgm:cxn modelId="{947C61F8-4070-4D33-A1C4-41168F1A752B}" type="presParOf" srcId="{D9555876-9F18-47EE-B7BB-BF1F2D8BA852}" destId="{A2EDC7E5-998C-49D6-A5DA-7210E2579BF6}" srcOrd="0" destOrd="0" presId="urn:microsoft.com/office/officeart/2008/layout/VerticalCurvedList"/>
    <dgm:cxn modelId="{36044DD2-E1D6-4865-A764-3C324E3F2C84}" type="presParOf" srcId="{F6586284-2AE2-4131-B9E9-24AD5B6DF547}" destId="{1FA4276D-4FFC-4C66-8A5A-C0A40C517B12}" srcOrd="7" destOrd="0" presId="urn:microsoft.com/office/officeart/2008/layout/VerticalCurvedList"/>
    <dgm:cxn modelId="{967A8787-DED1-446A-ABF8-03CC62D7757C}" type="presParOf" srcId="{F6586284-2AE2-4131-B9E9-24AD5B6DF547}" destId="{A3C4F8B3-5A30-450B-B009-A01429311F3B}" srcOrd="8" destOrd="0" presId="urn:microsoft.com/office/officeart/2008/layout/VerticalCurvedList"/>
    <dgm:cxn modelId="{28ADFCD0-36B0-49F0-8609-264421D5F92F}" type="presParOf" srcId="{A3C4F8B3-5A30-450B-B009-A01429311F3B}" destId="{4CE4D753-5AA2-4266-A6C1-AAF398DBD5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399E16-E5ED-463D-BB94-20768F738C44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GT"/>
        </a:p>
      </dgm:t>
    </dgm:pt>
    <dgm:pt modelId="{6E70F67C-8F3B-4043-B833-CF1B6D125197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COSTES ASOCIADOS</a:t>
          </a:r>
          <a:endParaRPr lang="es-GT" dirty="0">
            <a:latin typeface="+mj-lt"/>
          </a:endParaRPr>
        </a:p>
      </dgm:t>
    </dgm:pt>
    <dgm:pt modelId="{1C6A0BD1-CA83-4EC3-A196-B8210B19536C}" type="parTrans" cxnId="{9328F761-1363-40D2-A44E-CAC1B59DA004}">
      <dgm:prSet/>
      <dgm:spPr/>
      <dgm:t>
        <a:bodyPr/>
        <a:lstStyle/>
        <a:p>
          <a:endParaRPr lang="es-GT"/>
        </a:p>
      </dgm:t>
    </dgm:pt>
    <dgm:pt modelId="{83A005BD-410D-41D4-8872-2A1EE7DEE3B6}" type="sibTrans" cxnId="{9328F761-1363-40D2-A44E-CAC1B59DA004}">
      <dgm:prSet/>
      <dgm:spPr/>
      <dgm:t>
        <a:bodyPr/>
        <a:lstStyle/>
        <a:p>
          <a:endParaRPr lang="es-GT"/>
        </a:p>
      </dgm:t>
    </dgm:pt>
    <dgm:pt modelId="{9C2857B9-8ABC-4566-AAC3-DC94FD205C88}">
      <dgm:prSet/>
      <dgm:spPr>
        <a:solidFill>
          <a:srgbClr val="FFC000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tx1"/>
              </a:solidFill>
              <a:latin typeface="+mj-lt"/>
            </a:rPr>
            <a:t>ELEMENTOS ESTRATEGICOS</a:t>
          </a:r>
          <a:endParaRPr lang="es-GT" b="1" dirty="0">
            <a:solidFill>
              <a:schemeClr val="tx1"/>
            </a:solidFill>
            <a:latin typeface="+mj-lt"/>
          </a:endParaRPr>
        </a:p>
      </dgm:t>
    </dgm:pt>
    <dgm:pt modelId="{D0F26005-176D-4E6F-B36E-7BE7A6CDC962}" type="parTrans" cxnId="{5010CC13-C31D-422A-B649-4E6052BB6BFA}">
      <dgm:prSet/>
      <dgm:spPr/>
      <dgm:t>
        <a:bodyPr/>
        <a:lstStyle/>
        <a:p>
          <a:endParaRPr lang="es-GT"/>
        </a:p>
      </dgm:t>
    </dgm:pt>
    <dgm:pt modelId="{826530AB-5296-4692-ADD9-E0F27656662D}" type="sibTrans" cxnId="{5010CC13-C31D-422A-B649-4E6052BB6BFA}">
      <dgm:prSet/>
      <dgm:spPr/>
      <dgm:t>
        <a:bodyPr/>
        <a:lstStyle/>
        <a:p>
          <a:endParaRPr lang="es-GT"/>
        </a:p>
      </dgm:t>
    </dgm:pt>
    <dgm:pt modelId="{777BDA36-340C-4515-A2BA-179B8BF23C31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COMPONENTES DE TRABAJO</a:t>
          </a:r>
          <a:endParaRPr lang="es-GT" b="1" dirty="0">
            <a:latin typeface="+mj-lt"/>
          </a:endParaRPr>
        </a:p>
      </dgm:t>
    </dgm:pt>
    <dgm:pt modelId="{6700EA61-C6A8-41CB-8C72-D1057C1A72FC}" type="parTrans" cxnId="{B2A33F31-17E2-4F7A-9A11-EF3ABA1AB971}">
      <dgm:prSet/>
      <dgm:spPr/>
      <dgm:t>
        <a:bodyPr/>
        <a:lstStyle/>
        <a:p>
          <a:endParaRPr lang="es-GT"/>
        </a:p>
      </dgm:t>
    </dgm:pt>
    <dgm:pt modelId="{F0D37920-FD49-43E8-BCA4-1793EDE4EC54}" type="sibTrans" cxnId="{B2A33F31-17E2-4F7A-9A11-EF3ABA1AB971}">
      <dgm:prSet/>
      <dgm:spPr/>
      <dgm:t>
        <a:bodyPr/>
        <a:lstStyle/>
        <a:p>
          <a:endParaRPr lang="es-GT"/>
        </a:p>
      </dgm:t>
    </dgm:pt>
    <dgm:pt modelId="{9FBC6CB5-D598-4BE6-BE5F-950BEEFF70BA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ESQUEMA DE GESTION</a:t>
          </a:r>
          <a:endParaRPr lang="es-GT" b="1" dirty="0">
            <a:latin typeface="+mj-lt"/>
          </a:endParaRPr>
        </a:p>
      </dgm:t>
    </dgm:pt>
    <dgm:pt modelId="{267C16A9-434F-45DB-AE31-0D9EE1CAB2C1}" type="parTrans" cxnId="{9A011A8F-2FF0-4EDA-B275-C5E614F59D4B}">
      <dgm:prSet/>
      <dgm:spPr/>
      <dgm:t>
        <a:bodyPr/>
        <a:lstStyle/>
        <a:p>
          <a:endParaRPr lang="es-GT"/>
        </a:p>
      </dgm:t>
    </dgm:pt>
    <dgm:pt modelId="{C36BDDA6-E813-40D6-BB7F-689EC6BCA70F}" type="sibTrans" cxnId="{9A011A8F-2FF0-4EDA-B275-C5E614F59D4B}">
      <dgm:prSet/>
      <dgm:spPr/>
      <dgm:t>
        <a:bodyPr/>
        <a:lstStyle/>
        <a:p>
          <a:endParaRPr lang="es-GT"/>
        </a:p>
      </dgm:t>
    </dgm:pt>
    <dgm:pt modelId="{344FAF4B-C1D1-4A11-8F37-E2CBAE6A8799}" type="pres">
      <dgm:prSet presAssocID="{76399E16-E5ED-463D-BB94-20768F738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GT"/>
        </a:p>
      </dgm:t>
    </dgm:pt>
    <dgm:pt modelId="{F6586284-2AE2-4131-B9E9-24AD5B6DF547}" type="pres">
      <dgm:prSet presAssocID="{76399E16-E5ED-463D-BB94-20768F738C44}" presName="Name1" presStyleCnt="0"/>
      <dgm:spPr/>
    </dgm:pt>
    <dgm:pt modelId="{C512228F-2122-4B92-B720-728AB5F8B514}" type="pres">
      <dgm:prSet presAssocID="{76399E16-E5ED-463D-BB94-20768F738C44}" presName="cycle" presStyleCnt="0"/>
      <dgm:spPr/>
    </dgm:pt>
    <dgm:pt modelId="{70E71483-50D8-47E9-89FF-42F02F83830F}" type="pres">
      <dgm:prSet presAssocID="{76399E16-E5ED-463D-BB94-20768F738C44}" presName="srcNode" presStyleLbl="node1" presStyleIdx="0" presStyleCnt="4"/>
      <dgm:spPr/>
    </dgm:pt>
    <dgm:pt modelId="{BAF17431-F14A-494C-A531-E35AEB37315D}" type="pres">
      <dgm:prSet presAssocID="{76399E16-E5ED-463D-BB94-20768F738C44}" presName="conn" presStyleLbl="parChTrans1D2" presStyleIdx="0" presStyleCnt="1"/>
      <dgm:spPr/>
      <dgm:t>
        <a:bodyPr/>
        <a:lstStyle/>
        <a:p>
          <a:endParaRPr lang="es-GT"/>
        </a:p>
      </dgm:t>
    </dgm:pt>
    <dgm:pt modelId="{1ED4D493-3007-4BDC-A6CF-73848436DF8F}" type="pres">
      <dgm:prSet presAssocID="{76399E16-E5ED-463D-BB94-20768F738C44}" presName="extraNode" presStyleLbl="node1" presStyleIdx="0" presStyleCnt="4"/>
      <dgm:spPr/>
    </dgm:pt>
    <dgm:pt modelId="{01AAEE4E-4A81-435A-8A6D-1BFA3FCA7AF7}" type="pres">
      <dgm:prSet presAssocID="{76399E16-E5ED-463D-BB94-20768F738C44}" presName="dstNode" presStyleLbl="node1" presStyleIdx="0" presStyleCnt="4"/>
      <dgm:spPr/>
    </dgm:pt>
    <dgm:pt modelId="{5D162B13-702E-426C-8943-931870BDB474}" type="pres">
      <dgm:prSet presAssocID="{9C2857B9-8ABC-4566-AAC3-DC94FD205C8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345BC18-77D6-4E37-9D43-AFAA70975542}" type="pres">
      <dgm:prSet presAssocID="{9C2857B9-8ABC-4566-AAC3-DC94FD205C88}" presName="accent_1" presStyleCnt="0"/>
      <dgm:spPr/>
    </dgm:pt>
    <dgm:pt modelId="{582FEDA1-3F93-4415-86D1-DECA09186413}" type="pres">
      <dgm:prSet presAssocID="{9C2857B9-8ABC-4566-AAC3-DC94FD205C88}" presName="accentRepeatNode" presStyleLbl="solidFgAcc1" presStyleIdx="0" presStyleCnt="4"/>
      <dgm:spPr>
        <a:solidFill>
          <a:srgbClr val="FFC000"/>
        </a:solidFill>
      </dgm:spPr>
    </dgm:pt>
    <dgm:pt modelId="{685612DF-3733-4731-98C3-9BBCA772AF8A}" type="pres">
      <dgm:prSet presAssocID="{777BDA36-340C-4515-A2BA-179B8BF23C3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0DE42255-485A-4112-8E04-70D3BAF0A8B1}" type="pres">
      <dgm:prSet presAssocID="{777BDA36-340C-4515-A2BA-179B8BF23C31}" presName="accent_2" presStyleCnt="0"/>
      <dgm:spPr/>
    </dgm:pt>
    <dgm:pt modelId="{11071D56-9393-453F-95F3-B805C6194A1A}" type="pres">
      <dgm:prSet presAssocID="{777BDA36-340C-4515-A2BA-179B8BF23C31}" presName="accentRepeatNode" presStyleLbl="solidFgAcc1" presStyleIdx="1" presStyleCnt="4"/>
      <dgm:spPr>
        <a:solidFill>
          <a:schemeClr val="accent1">
            <a:lumMod val="20000"/>
            <a:lumOff val="80000"/>
          </a:schemeClr>
        </a:solidFill>
      </dgm:spPr>
    </dgm:pt>
    <dgm:pt modelId="{6EAB37F6-633A-419E-94D2-437EAA54A608}" type="pres">
      <dgm:prSet presAssocID="{9FBC6CB5-D598-4BE6-BE5F-950BEEFF70BA}" presName="text_3" presStyleLbl="node1" presStyleIdx="2" presStyleCnt="4" custLinFactNeighborX="-75" custLinFactNeighborY="-238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D9555876-9F18-47EE-B7BB-BF1F2D8BA852}" type="pres">
      <dgm:prSet presAssocID="{9FBC6CB5-D598-4BE6-BE5F-950BEEFF70BA}" presName="accent_3" presStyleCnt="0"/>
      <dgm:spPr/>
    </dgm:pt>
    <dgm:pt modelId="{A2EDC7E5-998C-49D6-A5DA-7210E2579BF6}" type="pres">
      <dgm:prSet presAssocID="{9FBC6CB5-D598-4BE6-BE5F-950BEEFF70BA}" presName="accentRepeatNode" presStyleLbl="solidFgAcc1" presStyleIdx="2" presStyleCnt="4"/>
      <dgm:spPr>
        <a:solidFill>
          <a:schemeClr val="accent1">
            <a:lumMod val="20000"/>
            <a:lumOff val="80000"/>
          </a:schemeClr>
        </a:solidFill>
      </dgm:spPr>
    </dgm:pt>
    <dgm:pt modelId="{1FA4276D-4FFC-4C66-8A5A-C0A40C517B12}" type="pres">
      <dgm:prSet presAssocID="{6E70F67C-8F3B-4043-B833-CF1B6D12519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3C4F8B3-5A30-450B-B009-A01429311F3B}" type="pres">
      <dgm:prSet presAssocID="{6E70F67C-8F3B-4043-B833-CF1B6D125197}" presName="accent_4" presStyleCnt="0"/>
      <dgm:spPr/>
    </dgm:pt>
    <dgm:pt modelId="{4CE4D753-5AA2-4266-A6C1-AAF398DBD5E6}" type="pres">
      <dgm:prSet presAssocID="{6E70F67C-8F3B-4043-B833-CF1B6D125197}" presName="accentRepeatNode" presStyleLbl="solidFgAcc1" presStyleIdx="3" presStyleCnt="4"/>
      <dgm:spPr>
        <a:solidFill>
          <a:schemeClr val="accent1">
            <a:lumMod val="20000"/>
            <a:lumOff val="80000"/>
          </a:schemeClr>
        </a:solidFill>
      </dgm:spPr>
    </dgm:pt>
  </dgm:ptLst>
  <dgm:cxnLst>
    <dgm:cxn modelId="{C9E55A8D-169A-4CD5-9BCC-EFA24C8EB286}" type="presOf" srcId="{6E70F67C-8F3B-4043-B833-CF1B6D125197}" destId="{1FA4276D-4FFC-4C66-8A5A-C0A40C517B12}" srcOrd="0" destOrd="0" presId="urn:microsoft.com/office/officeart/2008/layout/VerticalCurvedList"/>
    <dgm:cxn modelId="{D07FD47B-502F-4123-817E-F46A5BAD2956}" type="presOf" srcId="{777BDA36-340C-4515-A2BA-179B8BF23C31}" destId="{685612DF-3733-4731-98C3-9BBCA772AF8A}" srcOrd="0" destOrd="0" presId="urn:microsoft.com/office/officeart/2008/layout/VerticalCurvedList"/>
    <dgm:cxn modelId="{9328F761-1363-40D2-A44E-CAC1B59DA004}" srcId="{76399E16-E5ED-463D-BB94-20768F738C44}" destId="{6E70F67C-8F3B-4043-B833-CF1B6D125197}" srcOrd="3" destOrd="0" parTransId="{1C6A0BD1-CA83-4EC3-A196-B8210B19536C}" sibTransId="{83A005BD-410D-41D4-8872-2A1EE7DEE3B6}"/>
    <dgm:cxn modelId="{B5F147FA-184D-4AB7-997D-6614654BE438}" type="presOf" srcId="{76399E16-E5ED-463D-BB94-20768F738C44}" destId="{344FAF4B-C1D1-4A11-8F37-E2CBAE6A8799}" srcOrd="0" destOrd="0" presId="urn:microsoft.com/office/officeart/2008/layout/VerticalCurvedList"/>
    <dgm:cxn modelId="{B2A33F31-17E2-4F7A-9A11-EF3ABA1AB971}" srcId="{76399E16-E5ED-463D-BB94-20768F738C44}" destId="{777BDA36-340C-4515-A2BA-179B8BF23C31}" srcOrd="1" destOrd="0" parTransId="{6700EA61-C6A8-41CB-8C72-D1057C1A72FC}" sibTransId="{F0D37920-FD49-43E8-BCA4-1793EDE4EC54}"/>
    <dgm:cxn modelId="{5010CC13-C31D-422A-B649-4E6052BB6BFA}" srcId="{76399E16-E5ED-463D-BB94-20768F738C44}" destId="{9C2857B9-8ABC-4566-AAC3-DC94FD205C88}" srcOrd="0" destOrd="0" parTransId="{D0F26005-176D-4E6F-B36E-7BE7A6CDC962}" sibTransId="{826530AB-5296-4692-ADD9-E0F27656662D}"/>
    <dgm:cxn modelId="{9A011A8F-2FF0-4EDA-B275-C5E614F59D4B}" srcId="{76399E16-E5ED-463D-BB94-20768F738C44}" destId="{9FBC6CB5-D598-4BE6-BE5F-950BEEFF70BA}" srcOrd="2" destOrd="0" parTransId="{267C16A9-434F-45DB-AE31-0D9EE1CAB2C1}" sibTransId="{C36BDDA6-E813-40D6-BB7F-689EC6BCA70F}"/>
    <dgm:cxn modelId="{5187DA61-A744-4395-94C3-384ED75511FF}" type="presOf" srcId="{9FBC6CB5-D598-4BE6-BE5F-950BEEFF70BA}" destId="{6EAB37F6-633A-419E-94D2-437EAA54A608}" srcOrd="0" destOrd="0" presId="urn:microsoft.com/office/officeart/2008/layout/VerticalCurvedList"/>
    <dgm:cxn modelId="{FED4E702-4494-4C20-9C86-BE7C6B9581FA}" type="presOf" srcId="{826530AB-5296-4692-ADD9-E0F27656662D}" destId="{BAF17431-F14A-494C-A531-E35AEB37315D}" srcOrd="0" destOrd="0" presId="urn:microsoft.com/office/officeart/2008/layout/VerticalCurvedList"/>
    <dgm:cxn modelId="{6024D48C-D514-4301-9897-AFEF04ED582F}" type="presOf" srcId="{9C2857B9-8ABC-4566-AAC3-DC94FD205C88}" destId="{5D162B13-702E-426C-8943-931870BDB474}" srcOrd="0" destOrd="0" presId="urn:microsoft.com/office/officeart/2008/layout/VerticalCurvedList"/>
    <dgm:cxn modelId="{4209D16A-2D40-4529-84BC-BDC291D9DF9D}" type="presParOf" srcId="{344FAF4B-C1D1-4A11-8F37-E2CBAE6A8799}" destId="{F6586284-2AE2-4131-B9E9-24AD5B6DF547}" srcOrd="0" destOrd="0" presId="urn:microsoft.com/office/officeart/2008/layout/VerticalCurvedList"/>
    <dgm:cxn modelId="{305AC977-64A0-46DB-A322-A46EF7088FCA}" type="presParOf" srcId="{F6586284-2AE2-4131-B9E9-24AD5B6DF547}" destId="{C512228F-2122-4B92-B720-728AB5F8B514}" srcOrd="0" destOrd="0" presId="urn:microsoft.com/office/officeart/2008/layout/VerticalCurvedList"/>
    <dgm:cxn modelId="{88FEA14F-4BEB-4834-A605-AABFE3EAC653}" type="presParOf" srcId="{C512228F-2122-4B92-B720-728AB5F8B514}" destId="{70E71483-50D8-47E9-89FF-42F02F83830F}" srcOrd="0" destOrd="0" presId="urn:microsoft.com/office/officeart/2008/layout/VerticalCurvedList"/>
    <dgm:cxn modelId="{ACDBC5AA-62B7-4EC0-A321-84B2FAF26BF8}" type="presParOf" srcId="{C512228F-2122-4B92-B720-728AB5F8B514}" destId="{BAF17431-F14A-494C-A531-E35AEB37315D}" srcOrd="1" destOrd="0" presId="urn:microsoft.com/office/officeart/2008/layout/VerticalCurvedList"/>
    <dgm:cxn modelId="{3452325A-906C-41C8-9DD0-9754ED8752FD}" type="presParOf" srcId="{C512228F-2122-4B92-B720-728AB5F8B514}" destId="{1ED4D493-3007-4BDC-A6CF-73848436DF8F}" srcOrd="2" destOrd="0" presId="urn:microsoft.com/office/officeart/2008/layout/VerticalCurvedList"/>
    <dgm:cxn modelId="{67D9DE52-D8B7-48BC-90D4-A6B643DAC72F}" type="presParOf" srcId="{C512228F-2122-4B92-B720-728AB5F8B514}" destId="{01AAEE4E-4A81-435A-8A6D-1BFA3FCA7AF7}" srcOrd="3" destOrd="0" presId="urn:microsoft.com/office/officeart/2008/layout/VerticalCurvedList"/>
    <dgm:cxn modelId="{6A99C60A-6D57-496C-B294-536F16D00923}" type="presParOf" srcId="{F6586284-2AE2-4131-B9E9-24AD5B6DF547}" destId="{5D162B13-702E-426C-8943-931870BDB474}" srcOrd="1" destOrd="0" presId="urn:microsoft.com/office/officeart/2008/layout/VerticalCurvedList"/>
    <dgm:cxn modelId="{515F6156-63CD-4894-841F-17C75E634B9D}" type="presParOf" srcId="{F6586284-2AE2-4131-B9E9-24AD5B6DF547}" destId="{4345BC18-77D6-4E37-9D43-AFAA70975542}" srcOrd="2" destOrd="0" presId="urn:microsoft.com/office/officeart/2008/layout/VerticalCurvedList"/>
    <dgm:cxn modelId="{CB684BC5-F452-4A03-930D-5DE233A3D915}" type="presParOf" srcId="{4345BC18-77D6-4E37-9D43-AFAA70975542}" destId="{582FEDA1-3F93-4415-86D1-DECA09186413}" srcOrd="0" destOrd="0" presId="urn:microsoft.com/office/officeart/2008/layout/VerticalCurvedList"/>
    <dgm:cxn modelId="{EEF68D63-A12C-4B81-BF67-14B219D4410C}" type="presParOf" srcId="{F6586284-2AE2-4131-B9E9-24AD5B6DF547}" destId="{685612DF-3733-4731-98C3-9BBCA772AF8A}" srcOrd="3" destOrd="0" presId="urn:microsoft.com/office/officeart/2008/layout/VerticalCurvedList"/>
    <dgm:cxn modelId="{E26E5DC0-B318-49DE-8E78-2349F587A8DB}" type="presParOf" srcId="{F6586284-2AE2-4131-B9E9-24AD5B6DF547}" destId="{0DE42255-485A-4112-8E04-70D3BAF0A8B1}" srcOrd="4" destOrd="0" presId="urn:microsoft.com/office/officeart/2008/layout/VerticalCurvedList"/>
    <dgm:cxn modelId="{B2BFDFA7-DF9E-4414-B557-AA8E6F5C577F}" type="presParOf" srcId="{0DE42255-485A-4112-8E04-70D3BAF0A8B1}" destId="{11071D56-9393-453F-95F3-B805C6194A1A}" srcOrd="0" destOrd="0" presId="urn:microsoft.com/office/officeart/2008/layout/VerticalCurvedList"/>
    <dgm:cxn modelId="{0EB6DB11-E8CD-4023-94E1-785341BD272D}" type="presParOf" srcId="{F6586284-2AE2-4131-B9E9-24AD5B6DF547}" destId="{6EAB37F6-633A-419E-94D2-437EAA54A608}" srcOrd="5" destOrd="0" presId="urn:microsoft.com/office/officeart/2008/layout/VerticalCurvedList"/>
    <dgm:cxn modelId="{2B29B762-921F-4B0A-A203-4F15AC837535}" type="presParOf" srcId="{F6586284-2AE2-4131-B9E9-24AD5B6DF547}" destId="{D9555876-9F18-47EE-B7BB-BF1F2D8BA852}" srcOrd="6" destOrd="0" presId="urn:microsoft.com/office/officeart/2008/layout/VerticalCurvedList"/>
    <dgm:cxn modelId="{26195288-E2FF-487A-9E69-E3C6D6B2BCF9}" type="presParOf" srcId="{D9555876-9F18-47EE-B7BB-BF1F2D8BA852}" destId="{A2EDC7E5-998C-49D6-A5DA-7210E2579BF6}" srcOrd="0" destOrd="0" presId="urn:microsoft.com/office/officeart/2008/layout/VerticalCurvedList"/>
    <dgm:cxn modelId="{68A94992-7718-4D64-8C92-68E8B0286BCA}" type="presParOf" srcId="{F6586284-2AE2-4131-B9E9-24AD5B6DF547}" destId="{1FA4276D-4FFC-4C66-8A5A-C0A40C517B12}" srcOrd="7" destOrd="0" presId="urn:microsoft.com/office/officeart/2008/layout/VerticalCurvedList"/>
    <dgm:cxn modelId="{EBAE5077-6A07-4D47-978D-8AD6674D2731}" type="presParOf" srcId="{F6586284-2AE2-4131-B9E9-24AD5B6DF547}" destId="{A3C4F8B3-5A30-450B-B009-A01429311F3B}" srcOrd="8" destOrd="0" presId="urn:microsoft.com/office/officeart/2008/layout/VerticalCurvedList"/>
    <dgm:cxn modelId="{766795A5-B833-4ECE-A31B-574A748776FF}" type="presParOf" srcId="{A3C4F8B3-5A30-450B-B009-A01429311F3B}" destId="{4CE4D753-5AA2-4266-A6C1-AAF398DBD5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B5B5B3-48BB-4426-96A9-233E1EAFD7FB}" type="doc">
      <dgm:prSet loTypeId="urn:microsoft.com/office/officeart/2005/8/layout/radial6" loCatId="cycle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es-GT"/>
        </a:p>
      </dgm:t>
    </dgm:pt>
    <dgm:pt modelId="{04B68352-E5B0-4E0C-A83B-4165CEBF0F3E}">
      <dgm:prSet phldrT="[Texto]"/>
      <dgm:spPr>
        <a:xfrm>
          <a:off x="2176611" y="1113009"/>
          <a:ext cx="1133177" cy="1133177"/>
        </a:xfrm>
        <a:prstGeom prst="ellipse">
          <a:avLst/>
        </a:prstGeom>
        <a:solidFill>
          <a:schemeClr val="accent1">
            <a:lumMod val="50000"/>
          </a:schemeClr>
        </a:solidFill>
      </dgm:spPr>
      <dgm:t>
        <a:bodyPr/>
        <a:lstStyle/>
        <a:p>
          <a:r>
            <a:rPr lang="es-GT" b="1" dirty="0" smtClean="0">
              <a:latin typeface="Calibri"/>
              <a:ea typeface="+mn-ea"/>
              <a:cs typeface="+mn-cs"/>
            </a:rPr>
            <a:t>Gestión  Sostenible del Agua</a:t>
          </a:r>
          <a:endParaRPr lang="es-GT" b="1" dirty="0">
            <a:latin typeface="Calibri"/>
            <a:ea typeface="+mn-ea"/>
            <a:cs typeface="+mn-cs"/>
          </a:endParaRPr>
        </a:p>
      </dgm:t>
    </dgm:pt>
    <dgm:pt modelId="{8F23B85D-258B-490A-878F-DC58F230EA1E}" type="parTrans" cxnId="{A8FE92F4-F93F-4E26-976F-D0E2447A75F5}">
      <dgm:prSet/>
      <dgm:spPr/>
      <dgm:t>
        <a:bodyPr/>
        <a:lstStyle/>
        <a:p>
          <a:endParaRPr lang="es-GT"/>
        </a:p>
      </dgm:t>
    </dgm:pt>
    <dgm:pt modelId="{5A4FB314-F8D3-48CA-ADA4-12EF5FE79D79}" type="sibTrans" cxnId="{A8FE92F4-F93F-4E26-976F-D0E2447A75F5}">
      <dgm:prSet/>
      <dgm:spPr/>
      <dgm:t>
        <a:bodyPr/>
        <a:lstStyle/>
        <a:p>
          <a:endParaRPr lang="es-GT"/>
        </a:p>
      </dgm:t>
    </dgm:pt>
    <dgm:pt modelId="{F537194D-328C-4CF1-82CC-9A02AFC494FA}">
      <dgm:prSet phldrT="[Texto]" custT="1"/>
      <dgm:spPr>
        <a:xfrm>
          <a:off x="2346587" y="80282"/>
          <a:ext cx="793224" cy="793224"/>
        </a:xfrm>
        <a:prstGeom prst="ellipse">
          <a:avLst/>
        </a:prstGeom>
        <a:solidFill>
          <a:schemeClr val="accent1">
            <a:lumMod val="75000"/>
          </a:schemeClr>
        </a:solidFill>
      </dgm:spPr>
      <dgm:t>
        <a:bodyPr/>
        <a:lstStyle/>
        <a:p>
          <a:r>
            <a:rPr lang="es-GT" sz="1400" b="1" dirty="0" smtClean="0">
              <a:latin typeface="Calibri"/>
              <a:ea typeface="+mn-ea"/>
              <a:cs typeface="+mn-cs"/>
            </a:rPr>
            <a:t>GIRH con Enfoque de CUENCA</a:t>
          </a:r>
          <a:endParaRPr lang="es-GT" sz="1400" b="1" dirty="0">
            <a:latin typeface="Calibri"/>
            <a:ea typeface="+mn-ea"/>
            <a:cs typeface="+mn-cs"/>
          </a:endParaRPr>
        </a:p>
      </dgm:t>
    </dgm:pt>
    <dgm:pt modelId="{A56C39E6-74F5-424E-8515-5D26451751B8}" type="parTrans" cxnId="{6C738D97-4A43-4230-BC48-8EA54A7745D4}">
      <dgm:prSet/>
      <dgm:spPr/>
      <dgm:t>
        <a:bodyPr/>
        <a:lstStyle/>
        <a:p>
          <a:endParaRPr lang="es-GT"/>
        </a:p>
      </dgm:t>
    </dgm:pt>
    <dgm:pt modelId="{830B2DD1-8476-4852-9FA5-9070E690AB3B}" type="sibTrans" cxnId="{6C738D97-4A43-4230-BC48-8EA54A7745D4}">
      <dgm:prSet/>
      <dgm:spPr>
        <a:xfrm>
          <a:off x="1511940" y="448338"/>
          <a:ext cx="2462518" cy="2462518"/>
        </a:xfrm>
        <a:prstGeom prst="blockArc">
          <a:avLst>
            <a:gd name="adj1" fmla="val 16200000"/>
            <a:gd name="adj2" fmla="val 0"/>
            <a:gd name="adj3" fmla="val 4639"/>
          </a:avLst>
        </a:prstGeom>
      </dgm:spPr>
      <dgm:t>
        <a:bodyPr/>
        <a:lstStyle/>
        <a:p>
          <a:endParaRPr lang="es-GT"/>
        </a:p>
      </dgm:t>
    </dgm:pt>
    <dgm:pt modelId="{E2955CC3-F816-4559-8FDE-C0381D69D6B5}">
      <dgm:prSet phldrT="[Texto]" custT="1"/>
      <dgm:spPr>
        <a:xfrm>
          <a:off x="3549290" y="1282985"/>
          <a:ext cx="793224" cy="793224"/>
        </a:xfrm>
        <a:prstGeom prst="ellipse">
          <a:avLst/>
        </a:prstGeom>
        <a:solidFill>
          <a:schemeClr val="accent1">
            <a:lumMod val="75000"/>
          </a:schemeClr>
        </a:solidFill>
      </dgm:spPr>
      <dgm:t>
        <a:bodyPr/>
        <a:lstStyle/>
        <a:p>
          <a:r>
            <a:rPr lang="es-GT" sz="1400" b="1" dirty="0" smtClean="0">
              <a:latin typeface="Calibri"/>
              <a:ea typeface="+mn-ea"/>
              <a:cs typeface="+mn-cs"/>
            </a:rPr>
            <a:t>ODM </a:t>
          </a:r>
          <a:r>
            <a:rPr lang="es-GT" sz="1200" b="1" dirty="0" smtClean="0">
              <a:latin typeface="Calibri"/>
              <a:ea typeface="+mn-ea"/>
              <a:cs typeface="+mn-cs"/>
            </a:rPr>
            <a:t>establecidos </a:t>
          </a:r>
          <a:r>
            <a:rPr lang="es-GT" sz="1400" b="1" dirty="0" smtClean="0">
              <a:latin typeface="Calibri"/>
              <a:ea typeface="+mn-ea"/>
              <a:cs typeface="+mn-cs"/>
            </a:rPr>
            <a:t>Localmente</a:t>
          </a:r>
          <a:endParaRPr lang="es-GT" sz="1400" b="1" dirty="0">
            <a:latin typeface="Calibri"/>
            <a:ea typeface="+mn-ea"/>
            <a:cs typeface="+mn-cs"/>
          </a:endParaRPr>
        </a:p>
      </dgm:t>
    </dgm:pt>
    <dgm:pt modelId="{B8973ED8-E592-4F4D-99DA-5E5472B56DD0}" type="parTrans" cxnId="{1E6C9FB9-BDD9-42D1-9EAC-8DD5F8CB12B2}">
      <dgm:prSet/>
      <dgm:spPr/>
      <dgm:t>
        <a:bodyPr/>
        <a:lstStyle/>
        <a:p>
          <a:endParaRPr lang="es-GT"/>
        </a:p>
      </dgm:t>
    </dgm:pt>
    <dgm:pt modelId="{3C95E708-487A-4C09-BBBB-92A8077A946B}" type="sibTrans" cxnId="{1E6C9FB9-BDD9-42D1-9EAC-8DD5F8CB12B2}">
      <dgm:prSet/>
      <dgm:spPr>
        <a:xfrm>
          <a:off x="1512362" y="416493"/>
          <a:ext cx="2462518" cy="2462518"/>
        </a:xfrm>
        <a:prstGeom prst="blockArc">
          <a:avLst>
            <a:gd name="adj1" fmla="val 91035"/>
            <a:gd name="adj2" fmla="val 5431591"/>
            <a:gd name="adj3" fmla="val 4639"/>
          </a:avLst>
        </a:prstGeom>
      </dgm:spPr>
      <dgm:t>
        <a:bodyPr/>
        <a:lstStyle/>
        <a:p>
          <a:endParaRPr lang="es-GT"/>
        </a:p>
      </dgm:t>
    </dgm:pt>
    <dgm:pt modelId="{9CB475A4-2627-4E1B-A5EC-7B9A402CFDA0}">
      <dgm:prSet phldrT="[Texto]" custT="1"/>
      <dgm:spPr>
        <a:xfrm>
          <a:off x="1677962" y="2612588"/>
          <a:ext cx="2109214" cy="475633"/>
        </a:xfrm>
        <a:prstGeom prst="ellipse">
          <a:avLst/>
        </a:prstGeom>
      </dgm:spPr>
      <dgm:t>
        <a:bodyPr/>
        <a:lstStyle/>
        <a:p>
          <a:r>
            <a:rPr lang="es-GT" sz="14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Género y Multiculturalidad </a:t>
          </a:r>
        </a:p>
        <a:p>
          <a:r>
            <a:rPr lang="es-GT" sz="1400" b="1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(ejes transversales)</a:t>
          </a:r>
          <a:endParaRPr lang="es-GT" sz="1400" b="1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7C5A1D22-EBB8-4531-B3BB-B21E1F379090}" type="parTrans" cxnId="{AA23F63C-09E7-46D7-A82F-09ADCD995469}">
      <dgm:prSet/>
      <dgm:spPr/>
      <dgm:t>
        <a:bodyPr/>
        <a:lstStyle/>
        <a:p>
          <a:endParaRPr lang="es-GT"/>
        </a:p>
      </dgm:t>
    </dgm:pt>
    <dgm:pt modelId="{C97C3031-D44D-4CB3-8ED8-3BEE811CDD98}" type="sibTrans" cxnId="{AA23F63C-09E7-46D7-A82F-09ADCD995469}">
      <dgm:prSet/>
      <dgm:spPr>
        <a:xfrm>
          <a:off x="1511519" y="416486"/>
          <a:ext cx="2462518" cy="2462518"/>
        </a:xfrm>
        <a:prstGeom prst="blockArc">
          <a:avLst>
            <a:gd name="adj1" fmla="val 5429180"/>
            <a:gd name="adj2" fmla="val 10708944"/>
            <a:gd name="adj3" fmla="val 4639"/>
          </a:avLst>
        </a:prstGeom>
      </dgm:spPr>
      <dgm:t>
        <a:bodyPr/>
        <a:lstStyle/>
        <a:p>
          <a:endParaRPr lang="es-GT"/>
        </a:p>
      </dgm:t>
    </dgm:pt>
    <dgm:pt modelId="{564C6924-2721-4948-AA7E-87CEB07EE3DC}">
      <dgm:prSet phldrT="[Texto]" custT="1"/>
      <dgm:spPr>
        <a:xfrm>
          <a:off x="1143884" y="1282985"/>
          <a:ext cx="793224" cy="793224"/>
        </a:xfrm>
        <a:prstGeom prst="ellipse">
          <a:avLst/>
        </a:prstGeom>
        <a:solidFill>
          <a:schemeClr val="accent1">
            <a:lumMod val="75000"/>
          </a:schemeClr>
        </a:solidFill>
      </dgm:spPr>
      <dgm:t>
        <a:bodyPr/>
        <a:lstStyle/>
        <a:p>
          <a:r>
            <a:rPr lang="es-GT" sz="1400" b="1" dirty="0" smtClean="0">
              <a:latin typeface="Calibri"/>
              <a:ea typeface="+mn-ea"/>
              <a:cs typeface="+mn-cs"/>
            </a:rPr>
            <a:t>Derecho Humano al Agua</a:t>
          </a:r>
          <a:endParaRPr lang="es-GT" sz="1400" b="1" dirty="0">
            <a:latin typeface="Calibri"/>
            <a:ea typeface="+mn-ea"/>
            <a:cs typeface="+mn-cs"/>
          </a:endParaRPr>
        </a:p>
      </dgm:t>
    </dgm:pt>
    <dgm:pt modelId="{E96A075C-2115-4CD1-B680-9CFF78FD898A}" type="parTrans" cxnId="{CF9DD967-1E56-4AE7-B424-0A55D6B1E0B6}">
      <dgm:prSet/>
      <dgm:spPr/>
      <dgm:t>
        <a:bodyPr/>
        <a:lstStyle/>
        <a:p>
          <a:endParaRPr lang="es-GT"/>
        </a:p>
      </dgm:t>
    </dgm:pt>
    <dgm:pt modelId="{4B6A4BF0-DE12-4438-ACAA-547E99B8813C}" type="sibTrans" cxnId="{CF9DD967-1E56-4AE7-B424-0A55D6B1E0B6}">
      <dgm:prSet/>
      <dgm:spPr>
        <a:xfrm>
          <a:off x="1511940" y="448338"/>
          <a:ext cx="2462518" cy="2462518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</dgm:spPr>
      <dgm:t>
        <a:bodyPr/>
        <a:lstStyle/>
        <a:p>
          <a:endParaRPr lang="es-GT"/>
        </a:p>
      </dgm:t>
    </dgm:pt>
    <dgm:pt modelId="{9F968E1D-38F9-4B3F-A339-1306379FEF7C}" type="pres">
      <dgm:prSet presAssocID="{58B5B5B3-48BB-4426-96A9-233E1EAFD7F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GT"/>
        </a:p>
      </dgm:t>
    </dgm:pt>
    <dgm:pt modelId="{14EADE61-E0F8-442E-BB53-BAF61CEE3268}" type="pres">
      <dgm:prSet presAssocID="{04B68352-E5B0-4E0C-A83B-4165CEBF0F3E}" presName="centerShape" presStyleLbl="node0" presStyleIdx="0" presStyleCnt="1"/>
      <dgm:spPr/>
      <dgm:t>
        <a:bodyPr/>
        <a:lstStyle/>
        <a:p>
          <a:endParaRPr lang="es-GT"/>
        </a:p>
      </dgm:t>
    </dgm:pt>
    <dgm:pt modelId="{C9857C03-F847-4C76-9E20-03283E6C82A6}" type="pres">
      <dgm:prSet presAssocID="{F537194D-328C-4CF1-82CC-9A02AFC494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025EF3C7-E979-4653-9294-EF01CA664F0E}" type="pres">
      <dgm:prSet presAssocID="{F537194D-328C-4CF1-82CC-9A02AFC494FA}" presName="dummy" presStyleCnt="0"/>
      <dgm:spPr/>
      <dgm:t>
        <a:bodyPr/>
        <a:lstStyle/>
        <a:p>
          <a:endParaRPr lang="es-GT"/>
        </a:p>
      </dgm:t>
    </dgm:pt>
    <dgm:pt modelId="{2FA5F30F-4B4F-447A-AEF8-ACC96E181BFA}" type="pres">
      <dgm:prSet presAssocID="{830B2DD1-8476-4852-9FA5-9070E690AB3B}" presName="sibTrans" presStyleLbl="sibTrans2D1" presStyleIdx="0" presStyleCnt="4"/>
      <dgm:spPr/>
      <dgm:t>
        <a:bodyPr/>
        <a:lstStyle/>
        <a:p>
          <a:endParaRPr lang="es-GT"/>
        </a:p>
      </dgm:t>
    </dgm:pt>
    <dgm:pt modelId="{808B95B2-DECE-4BD2-B753-822CC101BAB3}" type="pres">
      <dgm:prSet presAssocID="{E2955CC3-F816-4559-8FDE-C0381D69D6B5}" presName="node" presStyleLbl="node1" presStyleIdx="1" presStyleCnt="4" custScaleX="105961" custRadScaleRad="109363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2E665E78-65C7-4B62-B130-6D3D03F69C8C}" type="pres">
      <dgm:prSet presAssocID="{E2955CC3-F816-4559-8FDE-C0381D69D6B5}" presName="dummy" presStyleCnt="0"/>
      <dgm:spPr/>
      <dgm:t>
        <a:bodyPr/>
        <a:lstStyle/>
        <a:p>
          <a:endParaRPr lang="es-GT"/>
        </a:p>
      </dgm:t>
    </dgm:pt>
    <dgm:pt modelId="{C197680E-F778-4481-9589-2DBCFAEBB9BA}" type="pres">
      <dgm:prSet presAssocID="{3C95E708-487A-4C09-BBBB-92A8077A946B}" presName="sibTrans" presStyleLbl="sibTrans2D1" presStyleIdx="1" presStyleCnt="4"/>
      <dgm:spPr/>
      <dgm:t>
        <a:bodyPr/>
        <a:lstStyle/>
        <a:p>
          <a:endParaRPr lang="es-GT"/>
        </a:p>
      </dgm:t>
    </dgm:pt>
    <dgm:pt modelId="{57CADFA6-E158-46EA-B2FD-589C4880E1D9}" type="pres">
      <dgm:prSet presAssocID="{9CB475A4-2627-4E1B-A5EC-7B9A402CFDA0}" presName="node" presStyleLbl="node1" presStyleIdx="2" presStyleCnt="4" custScaleX="265904" custScaleY="59962" custRadScaleRad="97352" custRadScaleInc="173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1CE862A-5739-4B59-9D3A-52B6418AA943}" type="pres">
      <dgm:prSet presAssocID="{9CB475A4-2627-4E1B-A5EC-7B9A402CFDA0}" presName="dummy" presStyleCnt="0"/>
      <dgm:spPr/>
      <dgm:t>
        <a:bodyPr/>
        <a:lstStyle/>
        <a:p>
          <a:endParaRPr lang="es-GT"/>
        </a:p>
      </dgm:t>
    </dgm:pt>
    <dgm:pt modelId="{4152BE3C-D462-4D12-A59C-633016CB9B35}" type="pres">
      <dgm:prSet presAssocID="{C97C3031-D44D-4CB3-8ED8-3BEE811CDD98}" presName="sibTrans" presStyleLbl="sibTrans2D1" presStyleIdx="2" presStyleCnt="4"/>
      <dgm:spPr/>
      <dgm:t>
        <a:bodyPr/>
        <a:lstStyle/>
        <a:p>
          <a:endParaRPr lang="es-GT"/>
        </a:p>
      </dgm:t>
    </dgm:pt>
    <dgm:pt modelId="{B5300F03-9629-4A46-8BD0-D94E5689EE62}" type="pres">
      <dgm:prSet presAssocID="{564C6924-2721-4948-AA7E-87CEB07EE3DC}" presName="node" presStyleLbl="node1" presStyleIdx="3" presStyleCnt="4" custRadScaleRad="111012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82DA889-E6B4-46B6-8110-11BA36F5EE15}" type="pres">
      <dgm:prSet presAssocID="{564C6924-2721-4948-AA7E-87CEB07EE3DC}" presName="dummy" presStyleCnt="0"/>
      <dgm:spPr/>
      <dgm:t>
        <a:bodyPr/>
        <a:lstStyle/>
        <a:p>
          <a:endParaRPr lang="es-GT"/>
        </a:p>
      </dgm:t>
    </dgm:pt>
    <dgm:pt modelId="{A80C9BCC-0E68-474F-BC07-9E882EEC0A9F}" type="pres">
      <dgm:prSet presAssocID="{4B6A4BF0-DE12-4438-ACAA-547E99B8813C}" presName="sibTrans" presStyleLbl="sibTrans2D1" presStyleIdx="3" presStyleCnt="4"/>
      <dgm:spPr/>
      <dgm:t>
        <a:bodyPr/>
        <a:lstStyle/>
        <a:p>
          <a:endParaRPr lang="es-GT"/>
        </a:p>
      </dgm:t>
    </dgm:pt>
  </dgm:ptLst>
  <dgm:cxnLst>
    <dgm:cxn modelId="{6C738D97-4A43-4230-BC48-8EA54A7745D4}" srcId="{04B68352-E5B0-4E0C-A83B-4165CEBF0F3E}" destId="{F537194D-328C-4CF1-82CC-9A02AFC494FA}" srcOrd="0" destOrd="0" parTransId="{A56C39E6-74F5-424E-8515-5D26451751B8}" sibTransId="{830B2DD1-8476-4852-9FA5-9070E690AB3B}"/>
    <dgm:cxn modelId="{A8FE92F4-F93F-4E26-976F-D0E2447A75F5}" srcId="{58B5B5B3-48BB-4426-96A9-233E1EAFD7FB}" destId="{04B68352-E5B0-4E0C-A83B-4165CEBF0F3E}" srcOrd="0" destOrd="0" parTransId="{8F23B85D-258B-490A-878F-DC58F230EA1E}" sibTransId="{5A4FB314-F8D3-48CA-ADA4-12EF5FE79D79}"/>
    <dgm:cxn modelId="{A3FBABC3-0138-40FD-86C6-56A5FA859700}" type="presOf" srcId="{9CB475A4-2627-4E1B-A5EC-7B9A402CFDA0}" destId="{57CADFA6-E158-46EA-B2FD-589C4880E1D9}" srcOrd="0" destOrd="0" presId="urn:microsoft.com/office/officeart/2005/8/layout/radial6"/>
    <dgm:cxn modelId="{D807EA49-0451-41B4-9D65-0BCA406F8FD1}" type="presOf" srcId="{E2955CC3-F816-4559-8FDE-C0381D69D6B5}" destId="{808B95B2-DECE-4BD2-B753-822CC101BAB3}" srcOrd="0" destOrd="0" presId="urn:microsoft.com/office/officeart/2005/8/layout/radial6"/>
    <dgm:cxn modelId="{0E120DC1-FBC5-4C31-9D51-5C66D5EC5BD7}" type="presOf" srcId="{4B6A4BF0-DE12-4438-ACAA-547E99B8813C}" destId="{A80C9BCC-0E68-474F-BC07-9E882EEC0A9F}" srcOrd="0" destOrd="0" presId="urn:microsoft.com/office/officeart/2005/8/layout/radial6"/>
    <dgm:cxn modelId="{BC67EBC8-B561-43C6-9449-532D0D0242DE}" type="presOf" srcId="{830B2DD1-8476-4852-9FA5-9070E690AB3B}" destId="{2FA5F30F-4B4F-447A-AEF8-ACC96E181BFA}" srcOrd="0" destOrd="0" presId="urn:microsoft.com/office/officeart/2005/8/layout/radial6"/>
    <dgm:cxn modelId="{2F11720F-0440-4434-A1C9-CDC12595A5A3}" type="presOf" srcId="{58B5B5B3-48BB-4426-96A9-233E1EAFD7FB}" destId="{9F968E1D-38F9-4B3F-A339-1306379FEF7C}" srcOrd="0" destOrd="0" presId="urn:microsoft.com/office/officeart/2005/8/layout/radial6"/>
    <dgm:cxn modelId="{AA23F63C-09E7-46D7-A82F-09ADCD995469}" srcId="{04B68352-E5B0-4E0C-A83B-4165CEBF0F3E}" destId="{9CB475A4-2627-4E1B-A5EC-7B9A402CFDA0}" srcOrd="2" destOrd="0" parTransId="{7C5A1D22-EBB8-4531-B3BB-B21E1F379090}" sibTransId="{C97C3031-D44D-4CB3-8ED8-3BEE811CDD98}"/>
    <dgm:cxn modelId="{005626F6-64E2-4ED5-815B-4DF8DF318AE7}" type="presOf" srcId="{3C95E708-487A-4C09-BBBB-92A8077A946B}" destId="{C197680E-F778-4481-9589-2DBCFAEBB9BA}" srcOrd="0" destOrd="0" presId="urn:microsoft.com/office/officeart/2005/8/layout/radial6"/>
    <dgm:cxn modelId="{D50FE053-C514-4028-9DB9-6194C3E74D28}" type="presOf" srcId="{F537194D-328C-4CF1-82CC-9A02AFC494FA}" destId="{C9857C03-F847-4C76-9E20-03283E6C82A6}" srcOrd="0" destOrd="0" presId="urn:microsoft.com/office/officeart/2005/8/layout/radial6"/>
    <dgm:cxn modelId="{DC9F0D36-3751-4DC5-92D4-BC6B0B2EFE2D}" type="presOf" srcId="{C97C3031-D44D-4CB3-8ED8-3BEE811CDD98}" destId="{4152BE3C-D462-4D12-A59C-633016CB9B35}" srcOrd="0" destOrd="0" presId="urn:microsoft.com/office/officeart/2005/8/layout/radial6"/>
    <dgm:cxn modelId="{CF9DD967-1E56-4AE7-B424-0A55D6B1E0B6}" srcId="{04B68352-E5B0-4E0C-A83B-4165CEBF0F3E}" destId="{564C6924-2721-4948-AA7E-87CEB07EE3DC}" srcOrd="3" destOrd="0" parTransId="{E96A075C-2115-4CD1-B680-9CFF78FD898A}" sibTransId="{4B6A4BF0-DE12-4438-ACAA-547E99B8813C}"/>
    <dgm:cxn modelId="{199C58AA-4E69-4E47-925C-5DD4A5AA216F}" type="presOf" srcId="{04B68352-E5B0-4E0C-A83B-4165CEBF0F3E}" destId="{14EADE61-E0F8-442E-BB53-BAF61CEE3268}" srcOrd="0" destOrd="0" presId="urn:microsoft.com/office/officeart/2005/8/layout/radial6"/>
    <dgm:cxn modelId="{7EFD8F1E-2BFE-4C0E-84BC-64C15FF5D083}" type="presOf" srcId="{564C6924-2721-4948-AA7E-87CEB07EE3DC}" destId="{B5300F03-9629-4A46-8BD0-D94E5689EE62}" srcOrd="0" destOrd="0" presId="urn:microsoft.com/office/officeart/2005/8/layout/radial6"/>
    <dgm:cxn modelId="{1E6C9FB9-BDD9-42D1-9EAC-8DD5F8CB12B2}" srcId="{04B68352-E5B0-4E0C-A83B-4165CEBF0F3E}" destId="{E2955CC3-F816-4559-8FDE-C0381D69D6B5}" srcOrd="1" destOrd="0" parTransId="{B8973ED8-E592-4F4D-99DA-5E5472B56DD0}" sibTransId="{3C95E708-487A-4C09-BBBB-92A8077A946B}"/>
    <dgm:cxn modelId="{8DA9C47D-5E73-4CA8-847E-E195C092B369}" type="presParOf" srcId="{9F968E1D-38F9-4B3F-A339-1306379FEF7C}" destId="{14EADE61-E0F8-442E-BB53-BAF61CEE3268}" srcOrd="0" destOrd="0" presId="urn:microsoft.com/office/officeart/2005/8/layout/radial6"/>
    <dgm:cxn modelId="{E015B40C-0E95-4ADF-8452-1966847E24D6}" type="presParOf" srcId="{9F968E1D-38F9-4B3F-A339-1306379FEF7C}" destId="{C9857C03-F847-4C76-9E20-03283E6C82A6}" srcOrd="1" destOrd="0" presId="urn:microsoft.com/office/officeart/2005/8/layout/radial6"/>
    <dgm:cxn modelId="{3D3A35B5-FB5B-450A-8759-15B739A70900}" type="presParOf" srcId="{9F968E1D-38F9-4B3F-A339-1306379FEF7C}" destId="{025EF3C7-E979-4653-9294-EF01CA664F0E}" srcOrd="2" destOrd="0" presId="urn:microsoft.com/office/officeart/2005/8/layout/radial6"/>
    <dgm:cxn modelId="{6FEC9172-6C29-45B0-9BEE-28D203771CFB}" type="presParOf" srcId="{9F968E1D-38F9-4B3F-A339-1306379FEF7C}" destId="{2FA5F30F-4B4F-447A-AEF8-ACC96E181BFA}" srcOrd="3" destOrd="0" presId="urn:microsoft.com/office/officeart/2005/8/layout/radial6"/>
    <dgm:cxn modelId="{D9CC2AFE-9597-4DEA-BCB9-D85245DED59D}" type="presParOf" srcId="{9F968E1D-38F9-4B3F-A339-1306379FEF7C}" destId="{808B95B2-DECE-4BD2-B753-822CC101BAB3}" srcOrd="4" destOrd="0" presId="urn:microsoft.com/office/officeart/2005/8/layout/radial6"/>
    <dgm:cxn modelId="{55D97D9D-EA95-4A5F-BA52-0C1CA62CF8F3}" type="presParOf" srcId="{9F968E1D-38F9-4B3F-A339-1306379FEF7C}" destId="{2E665E78-65C7-4B62-B130-6D3D03F69C8C}" srcOrd="5" destOrd="0" presId="urn:microsoft.com/office/officeart/2005/8/layout/radial6"/>
    <dgm:cxn modelId="{80948910-D909-4AC2-89D3-337CB6F79726}" type="presParOf" srcId="{9F968E1D-38F9-4B3F-A339-1306379FEF7C}" destId="{C197680E-F778-4481-9589-2DBCFAEBB9BA}" srcOrd="6" destOrd="0" presId="urn:microsoft.com/office/officeart/2005/8/layout/radial6"/>
    <dgm:cxn modelId="{9C7372C9-9E30-4A0B-90AE-BC750461AE6B}" type="presParOf" srcId="{9F968E1D-38F9-4B3F-A339-1306379FEF7C}" destId="{57CADFA6-E158-46EA-B2FD-589C4880E1D9}" srcOrd="7" destOrd="0" presId="urn:microsoft.com/office/officeart/2005/8/layout/radial6"/>
    <dgm:cxn modelId="{F620924E-A802-47F7-8601-83093EA35B56}" type="presParOf" srcId="{9F968E1D-38F9-4B3F-A339-1306379FEF7C}" destId="{41CE862A-5739-4B59-9D3A-52B6418AA943}" srcOrd="8" destOrd="0" presId="urn:microsoft.com/office/officeart/2005/8/layout/radial6"/>
    <dgm:cxn modelId="{B7233F63-4052-4A6D-B55C-C911D0F71993}" type="presParOf" srcId="{9F968E1D-38F9-4B3F-A339-1306379FEF7C}" destId="{4152BE3C-D462-4D12-A59C-633016CB9B35}" srcOrd="9" destOrd="0" presId="urn:microsoft.com/office/officeart/2005/8/layout/radial6"/>
    <dgm:cxn modelId="{0F578865-1D60-43E3-9ACE-3BC8A24BD66B}" type="presParOf" srcId="{9F968E1D-38F9-4B3F-A339-1306379FEF7C}" destId="{B5300F03-9629-4A46-8BD0-D94E5689EE62}" srcOrd="10" destOrd="0" presId="urn:microsoft.com/office/officeart/2005/8/layout/radial6"/>
    <dgm:cxn modelId="{C5594C0B-AF27-44E6-8B47-9D023E083186}" type="presParOf" srcId="{9F968E1D-38F9-4B3F-A339-1306379FEF7C}" destId="{482DA889-E6B4-46B6-8110-11BA36F5EE15}" srcOrd="11" destOrd="0" presId="urn:microsoft.com/office/officeart/2005/8/layout/radial6"/>
    <dgm:cxn modelId="{B1C7A6EE-5566-424B-8FE8-3EA4EEE7EAFF}" type="presParOf" srcId="{9F968E1D-38F9-4B3F-A339-1306379FEF7C}" destId="{A80C9BCC-0E68-474F-BC07-9E882EEC0A9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399E16-E5ED-463D-BB94-20768F738C44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GT"/>
        </a:p>
      </dgm:t>
    </dgm:pt>
    <dgm:pt modelId="{6E70F67C-8F3B-4043-B833-CF1B6D125197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COSTES ASOCIADOS</a:t>
          </a:r>
          <a:endParaRPr lang="es-GT" dirty="0">
            <a:latin typeface="+mj-lt"/>
          </a:endParaRPr>
        </a:p>
      </dgm:t>
    </dgm:pt>
    <dgm:pt modelId="{1C6A0BD1-CA83-4EC3-A196-B8210B19536C}" type="parTrans" cxnId="{9328F761-1363-40D2-A44E-CAC1B59DA004}">
      <dgm:prSet/>
      <dgm:spPr/>
      <dgm:t>
        <a:bodyPr/>
        <a:lstStyle/>
        <a:p>
          <a:endParaRPr lang="es-GT"/>
        </a:p>
      </dgm:t>
    </dgm:pt>
    <dgm:pt modelId="{83A005BD-410D-41D4-8872-2A1EE7DEE3B6}" type="sibTrans" cxnId="{9328F761-1363-40D2-A44E-CAC1B59DA004}">
      <dgm:prSet/>
      <dgm:spPr/>
      <dgm:t>
        <a:bodyPr/>
        <a:lstStyle/>
        <a:p>
          <a:endParaRPr lang="es-GT"/>
        </a:p>
      </dgm:t>
    </dgm:pt>
    <dgm:pt modelId="{9C2857B9-8ABC-4566-AAC3-DC94FD205C88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bg1"/>
              </a:solidFill>
              <a:latin typeface="+mj-lt"/>
            </a:rPr>
            <a:t>ELEMENTOS ESTRATEGICOS</a:t>
          </a:r>
          <a:endParaRPr lang="es-GT" b="1" dirty="0">
            <a:solidFill>
              <a:schemeClr val="bg1"/>
            </a:solidFill>
            <a:latin typeface="+mj-lt"/>
          </a:endParaRPr>
        </a:p>
      </dgm:t>
    </dgm:pt>
    <dgm:pt modelId="{D0F26005-176D-4E6F-B36E-7BE7A6CDC962}" type="parTrans" cxnId="{5010CC13-C31D-422A-B649-4E6052BB6BFA}">
      <dgm:prSet/>
      <dgm:spPr/>
      <dgm:t>
        <a:bodyPr/>
        <a:lstStyle/>
        <a:p>
          <a:endParaRPr lang="es-GT"/>
        </a:p>
      </dgm:t>
    </dgm:pt>
    <dgm:pt modelId="{826530AB-5296-4692-ADD9-E0F27656662D}" type="sibTrans" cxnId="{5010CC13-C31D-422A-B649-4E6052BB6BFA}">
      <dgm:prSet/>
      <dgm:spPr/>
      <dgm:t>
        <a:bodyPr/>
        <a:lstStyle/>
        <a:p>
          <a:endParaRPr lang="es-GT"/>
        </a:p>
      </dgm:t>
    </dgm:pt>
    <dgm:pt modelId="{777BDA36-340C-4515-A2BA-179B8BF23C31}">
      <dgm:prSet/>
      <dgm:spPr>
        <a:solidFill>
          <a:srgbClr val="FFC000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tx1"/>
              </a:solidFill>
              <a:latin typeface="+mj-lt"/>
            </a:rPr>
            <a:t>COMPONENTES DE TRABAJO</a:t>
          </a:r>
          <a:endParaRPr lang="es-GT" b="1" dirty="0">
            <a:solidFill>
              <a:schemeClr val="tx1"/>
            </a:solidFill>
            <a:latin typeface="+mj-lt"/>
          </a:endParaRPr>
        </a:p>
      </dgm:t>
    </dgm:pt>
    <dgm:pt modelId="{6700EA61-C6A8-41CB-8C72-D1057C1A72FC}" type="parTrans" cxnId="{B2A33F31-17E2-4F7A-9A11-EF3ABA1AB971}">
      <dgm:prSet/>
      <dgm:spPr/>
      <dgm:t>
        <a:bodyPr/>
        <a:lstStyle/>
        <a:p>
          <a:endParaRPr lang="es-GT"/>
        </a:p>
      </dgm:t>
    </dgm:pt>
    <dgm:pt modelId="{F0D37920-FD49-43E8-BCA4-1793EDE4EC54}" type="sibTrans" cxnId="{B2A33F31-17E2-4F7A-9A11-EF3ABA1AB971}">
      <dgm:prSet/>
      <dgm:spPr/>
      <dgm:t>
        <a:bodyPr/>
        <a:lstStyle/>
        <a:p>
          <a:endParaRPr lang="es-GT"/>
        </a:p>
      </dgm:t>
    </dgm:pt>
    <dgm:pt modelId="{9FBC6CB5-D598-4BE6-BE5F-950BEEFF70BA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ESQUEMA DE GESTION</a:t>
          </a:r>
          <a:endParaRPr lang="es-GT" b="1" dirty="0">
            <a:latin typeface="+mj-lt"/>
          </a:endParaRPr>
        </a:p>
      </dgm:t>
    </dgm:pt>
    <dgm:pt modelId="{267C16A9-434F-45DB-AE31-0D9EE1CAB2C1}" type="parTrans" cxnId="{9A011A8F-2FF0-4EDA-B275-C5E614F59D4B}">
      <dgm:prSet/>
      <dgm:spPr/>
      <dgm:t>
        <a:bodyPr/>
        <a:lstStyle/>
        <a:p>
          <a:endParaRPr lang="es-GT"/>
        </a:p>
      </dgm:t>
    </dgm:pt>
    <dgm:pt modelId="{C36BDDA6-E813-40D6-BB7F-689EC6BCA70F}" type="sibTrans" cxnId="{9A011A8F-2FF0-4EDA-B275-C5E614F59D4B}">
      <dgm:prSet/>
      <dgm:spPr/>
      <dgm:t>
        <a:bodyPr/>
        <a:lstStyle/>
        <a:p>
          <a:endParaRPr lang="es-GT"/>
        </a:p>
      </dgm:t>
    </dgm:pt>
    <dgm:pt modelId="{344FAF4B-C1D1-4A11-8F37-E2CBAE6A8799}" type="pres">
      <dgm:prSet presAssocID="{76399E16-E5ED-463D-BB94-20768F738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GT"/>
        </a:p>
      </dgm:t>
    </dgm:pt>
    <dgm:pt modelId="{F6586284-2AE2-4131-B9E9-24AD5B6DF547}" type="pres">
      <dgm:prSet presAssocID="{76399E16-E5ED-463D-BB94-20768F738C44}" presName="Name1" presStyleCnt="0"/>
      <dgm:spPr/>
    </dgm:pt>
    <dgm:pt modelId="{C512228F-2122-4B92-B720-728AB5F8B514}" type="pres">
      <dgm:prSet presAssocID="{76399E16-E5ED-463D-BB94-20768F738C44}" presName="cycle" presStyleCnt="0"/>
      <dgm:spPr/>
    </dgm:pt>
    <dgm:pt modelId="{70E71483-50D8-47E9-89FF-42F02F83830F}" type="pres">
      <dgm:prSet presAssocID="{76399E16-E5ED-463D-BB94-20768F738C44}" presName="srcNode" presStyleLbl="node1" presStyleIdx="0" presStyleCnt="4"/>
      <dgm:spPr/>
    </dgm:pt>
    <dgm:pt modelId="{BAF17431-F14A-494C-A531-E35AEB37315D}" type="pres">
      <dgm:prSet presAssocID="{76399E16-E5ED-463D-BB94-20768F738C44}" presName="conn" presStyleLbl="parChTrans1D2" presStyleIdx="0" presStyleCnt="1"/>
      <dgm:spPr/>
      <dgm:t>
        <a:bodyPr/>
        <a:lstStyle/>
        <a:p>
          <a:endParaRPr lang="es-GT"/>
        </a:p>
      </dgm:t>
    </dgm:pt>
    <dgm:pt modelId="{1ED4D493-3007-4BDC-A6CF-73848436DF8F}" type="pres">
      <dgm:prSet presAssocID="{76399E16-E5ED-463D-BB94-20768F738C44}" presName="extraNode" presStyleLbl="node1" presStyleIdx="0" presStyleCnt="4"/>
      <dgm:spPr/>
    </dgm:pt>
    <dgm:pt modelId="{01AAEE4E-4A81-435A-8A6D-1BFA3FCA7AF7}" type="pres">
      <dgm:prSet presAssocID="{76399E16-E5ED-463D-BB94-20768F738C44}" presName="dstNode" presStyleLbl="node1" presStyleIdx="0" presStyleCnt="4"/>
      <dgm:spPr/>
    </dgm:pt>
    <dgm:pt modelId="{5D162B13-702E-426C-8943-931870BDB474}" type="pres">
      <dgm:prSet presAssocID="{9C2857B9-8ABC-4566-AAC3-DC94FD205C8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345BC18-77D6-4E37-9D43-AFAA70975542}" type="pres">
      <dgm:prSet presAssocID="{9C2857B9-8ABC-4566-AAC3-DC94FD205C88}" presName="accent_1" presStyleCnt="0"/>
      <dgm:spPr/>
    </dgm:pt>
    <dgm:pt modelId="{582FEDA1-3F93-4415-86D1-DECA09186413}" type="pres">
      <dgm:prSet presAssocID="{9C2857B9-8ABC-4566-AAC3-DC94FD205C88}" presName="accentRepeatNode" presStyleLbl="solidFgAcc1" presStyleIdx="0" presStyleCnt="4"/>
      <dgm:spPr>
        <a:solidFill>
          <a:schemeClr val="accent1">
            <a:lumMod val="20000"/>
            <a:lumOff val="80000"/>
          </a:schemeClr>
        </a:solidFill>
      </dgm:spPr>
    </dgm:pt>
    <dgm:pt modelId="{685612DF-3733-4731-98C3-9BBCA772AF8A}" type="pres">
      <dgm:prSet presAssocID="{777BDA36-340C-4515-A2BA-179B8BF23C3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0DE42255-485A-4112-8E04-70D3BAF0A8B1}" type="pres">
      <dgm:prSet presAssocID="{777BDA36-340C-4515-A2BA-179B8BF23C31}" presName="accent_2" presStyleCnt="0"/>
      <dgm:spPr/>
    </dgm:pt>
    <dgm:pt modelId="{11071D56-9393-453F-95F3-B805C6194A1A}" type="pres">
      <dgm:prSet presAssocID="{777BDA36-340C-4515-A2BA-179B8BF23C31}" presName="accentRepeatNode" presStyleLbl="solidFgAcc1" presStyleIdx="1" presStyleCnt="4"/>
      <dgm:spPr>
        <a:solidFill>
          <a:srgbClr val="FFC000"/>
        </a:solidFill>
      </dgm:spPr>
    </dgm:pt>
    <dgm:pt modelId="{6EAB37F6-633A-419E-94D2-437EAA54A608}" type="pres">
      <dgm:prSet presAssocID="{9FBC6CB5-D598-4BE6-BE5F-950BEEFF70BA}" presName="text_3" presStyleLbl="node1" presStyleIdx="2" presStyleCnt="4" custLinFactNeighborX="-75" custLinFactNeighborY="-238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D9555876-9F18-47EE-B7BB-BF1F2D8BA852}" type="pres">
      <dgm:prSet presAssocID="{9FBC6CB5-D598-4BE6-BE5F-950BEEFF70BA}" presName="accent_3" presStyleCnt="0"/>
      <dgm:spPr/>
    </dgm:pt>
    <dgm:pt modelId="{A2EDC7E5-998C-49D6-A5DA-7210E2579BF6}" type="pres">
      <dgm:prSet presAssocID="{9FBC6CB5-D598-4BE6-BE5F-950BEEFF70BA}" presName="accentRepeatNode" presStyleLbl="solidFgAcc1" presStyleIdx="2" presStyleCnt="4"/>
      <dgm:spPr>
        <a:solidFill>
          <a:schemeClr val="accent1">
            <a:lumMod val="20000"/>
            <a:lumOff val="80000"/>
          </a:schemeClr>
        </a:solidFill>
      </dgm:spPr>
    </dgm:pt>
    <dgm:pt modelId="{1FA4276D-4FFC-4C66-8A5A-C0A40C517B12}" type="pres">
      <dgm:prSet presAssocID="{6E70F67C-8F3B-4043-B833-CF1B6D12519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3C4F8B3-5A30-450B-B009-A01429311F3B}" type="pres">
      <dgm:prSet presAssocID="{6E70F67C-8F3B-4043-B833-CF1B6D125197}" presName="accent_4" presStyleCnt="0"/>
      <dgm:spPr/>
    </dgm:pt>
    <dgm:pt modelId="{4CE4D753-5AA2-4266-A6C1-AAF398DBD5E6}" type="pres">
      <dgm:prSet presAssocID="{6E70F67C-8F3B-4043-B833-CF1B6D125197}" presName="accentRepeatNode" presStyleLbl="solidFgAcc1" presStyleIdx="3" presStyleCnt="4"/>
      <dgm:spPr>
        <a:solidFill>
          <a:schemeClr val="accent1">
            <a:lumMod val="20000"/>
            <a:lumOff val="80000"/>
          </a:schemeClr>
        </a:solidFill>
      </dgm:spPr>
    </dgm:pt>
  </dgm:ptLst>
  <dgm:cxnLst>
    <dgm:cxn modelId="{D2A00DFD-1A69-481D-9800-A05FDE0C8361}" type="presOf" srcId="{6E70F67C-8F3B-4043-B833-CF1B6D125197}" destId="{1FA4276D-4FFC-4C66-8A5A-C0A40C517B12}" srcOrd="0" destOrd="0" presId="urn:microsoft.com/office/officeart/2008/layout/VerticalCurvedList"/>
    <dgm:cxn modelId="{9328F761-1363-40D2-A44E-CAC1B59DA004}" srcId="{76399E16-E5ED-463D-BB94-20768F738C44}" destId="{6E70F67C-8F3B-4043-B833-CF1B6D125197}" srcOrd="3" destOrd="0" parTransId="{1C6A0BD1-CA83-4EC3-A196-B8210B19536C}" sibTransId="{83A005BD-410D-41D4-8872-2A1EE7DEE3B6}"/>
    <dgm:cxn modelId="{B2A33F31-17E2-4F7A-9A11-EF3ABA1AB971}" srcId="{76399E16-E5ED-463D-BB94-20768F738C44}" destId="{777BDA36-340C-4515-A2BA-179B8BF23C31}" srcOrd="1" destOrd="0" parTransId="{6700EA61-C6A8-41CB-8C72-D1057C1A72FC}" sibTransId="{F0D37920-FD49-43E8-BCA4-1793EDE4EC54}"/>
    <dgm:cxn modelId="{0C3CAF0E-5333-441C-B3F4-0BBE4A015ED1}" type="presOf" srcId="{9C2857B9-8ABC-4566-AAC3-DC94FD205C88}" destId="{5D162B13-702E-426C-8943-931870BDB474}" srcOrd="0" destOrd="0" presId="urn:microsoft.com/office/officeart/2008/layout/VerticalCurvedList"/>
    <dgm:cxn modelId="{E119B0E3-D110-4070-B2D9-33D17B6E61FD}" type="presOf" srcId="{777BDA36-340C-4515-A2BA-179B8BF23C31}" destId="{685612DF-3733-4731-98C3-9BBCA772AF8A}" srcOrd="0" destOrd="0" presId="urn:microsoft.com/office/officeart/2008/layout/VerticalCurvedList"/>
    <dgm:cxn modelId="{9A011A8F-2FF0-4EDA-B275-C5E614F59D4B}" srcId="{76399E16-E5ED-463D-BB94-20768F738C44}" destId="{9FBC6CB5-D598-4BE6-BE5F-950BEEFF70BA}" srcOrd="2" destOrd="0" parTransId="{267C16A9-434F-45DB-AE31-0D9EE1CAB2C1}" sibTransId="{C36BDDA6-E813-40D6-BB7F-689EC6BCA70F}"/>
    <dgm:cxn modelId="{5010CC13-C31D-422A-B649-4E6052BB6BFA}" srcId="{76399E16-E5ED-463D-BB94-20768F738C44}" destId="{9C2857B9-8ABC-4566-AAC3-DC94FD205C88}" srcOrd="0" destOrd="0" parTransId="{D0F26005-176D-4E6F-B36E-7BE7A6CDC962}" sibTransId="{826530AB-5296-4692-ADD9-E0F27656662D}"/>
    <dgm:cxn modelId="{5102B832-6A71-41BF-A076-CB599084C266}" type="presOf" srcId="{76399E16-E5ED-463D-BB94-20768F738C44}" destId="{344FAF4B-C1D1-4A11-8F37-E2CBAE6A8799}" srcOrd="0" destOrd="0" presId="urn:microsoft.com/office/officeart/2008/layout/VerticalCurvedList"/>
    <dgm:cxn modelId="{1A7B63CB-5D69-4649-9B29-2A4C9CADFBF4}" type="presOf" srcId="{826530AB-5296-4692-ADD9-E0F27656662D}" destId="{BAF17431-F14A-494C-A531-E35AEB37315D}" srcOrd="0" destOrd="0" presId="urn:microsoft.com/office/officeart/2008/layout/VerticalCurvedList"/>
    <dgm:cxn modelId="{D480E808-FBF8-4755-AC4A-1F937E61621A}" type="presOf" srcId="{9FBC6CB5-D598-4BE6-BE5F-950BEEFF70BA}" destId="{6EAB37F6-633A-419E-94D2-437EAA54A608}" srcOrd="0" destOrd="0" presId="urn:microsoft.com/office/officeart/2008/layout/VerticalCurvedList"/>
    <dgm:cxn modelId="{63EA360A-72CD-47B3-A224-334772A2D4CF}" type="presParOf" srcId="{344FAF4B-C1D1-4A11-8F37-E2CBAE6A8799}" destId="{F6586284-2AE2-4131-B9E9-24AD5B6DF547}" srcOrd="0" destOrd="0" presId="urn:microsoft.com/office/officeart/2008/layout/VerticalCurvedList"/>
    <dgm:cxn modelId="{22397FD9-3465-44DA-B0CF-3B8D1438E57F}" type="presParOf" srcId="{F6586284-2AE2-4131-B9E9-24AD5B6DF547}" destId="{C512228F-2122-4B92-B720-728AB5F8B514}" srcOrd="0" destOrd="0" presId="urn:microsoft.com/office/officeart/2008/layout/VerticalCurvedList"/>
    <dgm:cxn modelId="{EE99FDE5-099A-47A0-B958-6909C205E7B9}" type="presParOf" srcId="{C512228F-2122-4B92-B720-728AB5F8B514}" destId="{70E71483-50D8-47E9-89FF-42F02F83830F}" srcOrd="0" destOrd="0" presId="urn:microsoft.com/office/officeart/2008/layout/VerticalCurvedList"/>
    <dgm:cxn modelId="{6EA3B59A-0000-4C00-A1F7-A67DA1781443}" type="presParOf" srcId="{C512228F-2122-4B92-B720-728AB5F8B514}" destId="{BAF17431-F14A-494C-A531-E35AEB37315D}" srcOrd="1" destOrd="0" presId="urn:microsoft.com/office/officeart/2008/layout/VerticalCurvedList"/>
    <dgm:cxn modelId="{5B09141D-D30F-4319-9F38-15900BF4C4D1}" type="presParOf" srcId="{C512228F-2122-4B92-B720-728AB5F8B514}" destId="{1ED4D493-3007-4BDC-A6CF-73848436DF8F}" srcOrd="2" destOrd="0" presId="urn:microsoft.com/office/officeart/2008/layout/VerticalCurvedList"/>
    <dgm:cxn modelId="{333471D8-097D-4F06-A2D9-BBCF4377CDC1}" type="presParOf" srcId="{C512228F-2122-4B92-B720-728AB5F8B514}" destId="{01AAEE4E-4A81-435A-8A6D-1BFA3FCA7AF7}" srcOrd="3" destOrd="0" presId="urn:microsoft.com/office/officeart/2008/layout/VerticalCurvedList"/>
    <dgm:cxn modelId="{4AA73628-2C6A-4A37-AFB2-38E67C50FE85}" type="presParOf" srcId="{F6586284-2AE2-4131-B9E9-24AD5B6DF547}" destId="{5D162B13-702E-426C-8943-931870BDB474}" srcOrd="1" destOrd="0" presId="urn:microsoft.com/office/officeart/2008/layout/VerticalCurvedList"/>
    <dgm:cxn modelId="{E2A611A9-3F38-4D3F-A35A-235E112DDCBA}" type="presParOf" srcId="{F6586284-2AE2-4131-B9E9-24AD5B6DF547}" destId="{4345BC18-77D6-4E37-9D43-AFAA70975542}" srcOrd="2" destOrd="0" presId="urn:microsoft.com/office/officeart/2008/layout/VerticalCurvedList"/>
    <dgm:cxn modelId="{6E9BA144-B1EE-47FC-8C2C-D341C0E2EB4E}" type="presParOf" srcId="{4345BC18-77D6-4E37-9D43-AFAA70975542}" destId="{582FEDA1-3F93-4415-86D1-DECA09186413}" srcOrd="0" destOrd="0" presId="urn:microsoft.com/office/officeart/2008/layout/VerticalCurvedList"/>
    <dgm:cxn modelId="{A5FB135C-3902-4071-8A79-49FBCD6B64C1}" type="presParOf" srcId="{F6586284-2AE2-4131-B9E9-24AD5B6DF547}" destId="{685612DF-3733-4731-98C3-9BBCA772AF8A}" srcOrd="3" destOrd="0" presId="urn:microsoft.com/office/officeart/2008/layout/VerticalCurvedList"/>
    <dgm:cxn modelId="{988D6340-879A-4C5E-BBC0-FE596D48C480}" type="presParOf" srcId="{F6586284-2AE2-4131-B9E9-24AD5B6DF547}" destId="{0DE42255-485A-4112-8E04-70D3BAF0A8B1}" srcOrd="4" destOrd="0" presId="urn:microsoft.com/office/officeart/2008/layout/VerticalCurvedList"/>
    <dgm:cxn modelId="{1A6D045D-A615-4322-BFC5-958CEEEF9785}" type="presParOf" srcId="{0DE42255-485A-4112-8E04-70D3BAF0A8B1}" destId="{11071D56-9393-453F-95F3-B805C6194A1A}" srcOrd="0" destOrd="0" presId="urn:microsoft.com/office/officeart/2008/layout/VerticalCurvedList"/>
    <dgm:cxn modelId="{8B309316-37AD-4D33-8202-645C50C586DE}" type="presParOf" srcId="{F6586284-2AE2-4131-B9E9-24AD5B6DF547}" destId="{6EAB37F6-633A-419E-94D2-437EAA54A608}" srcOrd="5" destOrd="0" presId="urn:microsoft.com/office/officeart/2008/layout/VerticalCurvedList"/>
    <dgm:cxn modelId="{A6C95582-688B-4796-8FCA-26825E6A35EC}" type="presParOf" srcId="{F6586284-2AE2-4131-B9E9-24AD5B6DF547}" destId="{D9555876-9F18-47EE-B7BB-BF1F2D8BA852}" srcOrd="6" destOrd="0" presId="urn:microsoft.com/office/officeart/2008/layout/VerticalCurvedList"/>
    <dgm:cxn modelId="{2CBFE2DE-1D21-49EC-BC28-C4628050DC38}" type="presParOf" srcId="{D9555876-9F18-47EE-B7BB-BF1F2D8BA852}" destId="{A2EDC7E5-998C-49D6-A5DA-7210E2579BF6}" srcOrd="0" destOrd="0" presId="urn:microsoft.com/office/officeart/2008/layout/VerticalCurvedList"/>
    <dgm:cxn modelId="{EEE1C898-EABB-4887-B525-81E3189DB21C}" type="presParOf" srcId="{F6586284-2AE2-4131-B9E9-24AD5B6DF547}" destId="{1FA4276D-4FFC-4C66-8A5A-C0A40C517B12}" srcOrd="7" destOrd="0" presId="urn:microsoft.com/office/officeart/2008/layout/VerticalCurvedList"/>
    <dgm:cxn modelId="{60487322-54E1-43A2-83BE-ACE127A2E8C5}" type="presParOf" srcId="{F6586284-2AE2-4131-B9E9-24AD5B6DF547}" destId="{A3C4F8B3-5A30-450B-B009-A01429311F3B}" srcOrd="8" destOrd="0" presId="urn:microsoft.com/office/officeart/2008/layout/VerticalCurvedList"/>
    <dgm:cxn modelId="{2C435ABA-497A-4768-8123-E45B8AC512AC}" type="presParOf" srcId="{A3C4F8B3-5A30-450B-B009-A01429311F3B}" destId="{4CE4D753-5AA2-4266-A6C1-AAF398DBD5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8598E2-C91A-4854-A50F-FE26190ED79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85BF8F12-C1EC-4E72-81EF-68FF8EEE02B5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A.</a:t>
          </a:r>
          <a:r>
            <a:rPr lang="es-GT" sz="2000" b="1" dirty="0" smtClean="0">
              <a:latin typeface="+mj-lt"/>
            </a:rPr>
            <a:t>  FORTALECIMIENTO INSTITUCIONAL</a:t>
          </a:r>
          <a:endParaRPr lang="es-GT" sz="2000" b="1" dirty="0">
            <a:latin typeface="+mj-lt"/>
          </a:endParaRPr>
        </a:p>
      </dgm:t>
    </dgm:pt>
    <dgm:pt modelId="{67224F79-A621-4E8D-AD0D-0BF81A21A64C}" type="parTrans" cxnId="{12F3BDBB-846E-4157-B002-14A006EA850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219D4A06-5AD0-488B-B186-A5823602776C}" type="sibTrans" cxnId="{12F3BDBB-846E-4157-B002-14A006EA850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8DEA0BF7-BF26-4ED0-AE7B-ABCFC4859648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B.</a:t>
          </a:r>
          <a:r>
            <a:rPr lang="es-GT" sz="2000" b="1" dirty="0" smtClean="0">
              <a:latin typeface="+mj-lt"/>
            </a:rPr>
            <a:t>  INFRAESTRUCTURA PARA EL DESARROLLO</a:t>
          </a:r>
          <a:endParaRPr lang="es-GT" sz="2000" b="1" dirty="0">
            <a:latin typeface="+mj-lt"/>
          </a:endParaRPr>
        </a:p>
      </dgm:t>
    </dgm:pt>
    <dgm:pt modelId="{A0D70863-B37B-4F78-90A8-1DA4FEF1953B}" type="parTrans" cxnId="{68821271-FDBF-4A4E-BCB9-BF939F962D47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292C5146-103D-46EE-9CF2-82200FEDBD8C}" type="sibTrans" cxnId="{68821271-FDBF-4A4E-BCB9-BF939F962D47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9CFCF161-FB7A-4583-AD35-B042A7432A18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C.</a:t>
          </a:r>
          <a:r>
            <a:rPr lang="es-GT" sz="2000" b="1" dirty="0" smtClean="0">
              <a:latin typeface="+mj-lt"/>
            </a:rPr>
            <a:t>  GESTION SOCIAL Y DESARROLLO COMUNITARIO</a:t>
          </a:r>
          <a:endParaRPr lang="es-GT" sz="2000" b="1" dirty="0">
            <a:latin typeface="+mj-lt"/>
          </a:endParaRPr>
        </a:p>
      </dgm:t>
    </dgm:pt>
    <dgm:pt modelId="{404CDE3B-6839-4A31-831B-3B0F4EFF1095}" type="parTrans" cxnId="{B8ECEBFE-3041-4F16-8EEF-B1E5A9918D0F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59D5493B-E380-4BEE-8960-4065DFCA22CF}" type="sibTrans" cxnId="{B8ECEBFE-3041-4F16-8EEF-B1E5A9918D0F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7D9E8416-161C-41BE-9363-9115177D5FD3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D.</a:t>
          </a:r>
          <a:r>
            <a:rPr lang="es-GT" sz="2400" b="1" dirty="0" smtClean="0">
              <a:latin typeface="+mj-lt"/>
            </a:rPr>
            <a:t>  </a:t>
          </a:r>
          <a:r>
            <a:rPr lang="es-GT" sz="2000" b="1" dirty="0" smtClean="0">
              <a:latin typeface="+mj-lt"/>
            </a:rPr>
            <a:t>GESTION AMBIENTAL Y RIESGO</a:t>
          </a:r>
          <a:endParaRPr lang="es-GT" sz="2000" b="1" dirty="0">
            <a:latin typeface="+mj-lt"/>
          </a:endParaRPr>
        </a:p>
      </dgm:t>
    </dgm:pt>
    <dgm:pt modelId="{86EC5279-7AD4-4C0D-8AC9-96832F6B38B6}" type="parTrans" cxnId="{214AE564-FC92-46AB-989C-26ECE9FF379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377F9A61-832E-46A1-A15A-A76B1854F185}" type="sibTrans" cxnId="{214AE564-FC92-46AB-989C-26ECE9FF379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A781CD8F-70FC-4F2A-A3A8-1F7249FB44DE}" type="pres">
      <dgm:prSet presAssocID="{AB8598E2-C91A-4854-A50F-FE26190ED79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GT"/>
        </a:p>
      </dgm:t>
    </dgm:pt>
    <dgm:pt modelId="{808ED015-D056-4E6F-A705-1AF27C2D74B2}" type="pres">
      <dgm:prSet presAssocID="{AB8598E2-C91A-4854-A50F-FE26190ED79E}" presName="pyramid" presStyleLbl="node1" presStyleIdx="0" presStyleCnt="1"/>
      <dgm:spPr/>
    </dgm:pt>
    <dgm:pt modelId="{1EED4D6D-1685-49EB-ABD1-115B54E57547}" type="pres">
      <dgm:prSet presAssocID="{AB8598E2-C91A-4854-A50F-FE26190ED79E}" presName="theList" presStyleCnt="0"/>
      <dgm:spPr/>
    </dgm:pt>
    <dgm:pt modelId="{A924F3B4-1C9E-4193-83BB-32ED6E83D984}" type="pres">
      <dgm:prSet presAssocID="{85BF8F12-C1EC-4E72-81EF-68FF8EEE02B5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61FA9C8D-29BE-4F66-817A-7ABFC7628E8B}" type="pres">
      <dgm:prSet presAssocID="{85BF8F12-C1EC-4E72-81EF-68FF8EEE02B5}" presName="aSpace" presStyleCnt="0"/>
      <dgm:spPr/>
    </dgm:pt>
    <dgm:pt modelId="{219BCBF9-0815-4AD8-BA61-F18705B1FC65}" type="pres">
      <dgm:prSet presAssocID="{8DEA0BF7-BF26-4ED0-AE7B-ABCFC4859648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1CE7D382-24FE-47FF-A957-E9CC6EDEE517}" type="pres">
      <dgm:prSet presAssocID="{8DEA0BF7-BF26-4ED0-AE7B-ABCFC4859648}" presName="aSpace" presStyleCnt="0"/>
      <dgm:spPr/>
    </dgm:pt>
    <dgm:pt modelId="{B7A36CE8-ED75-4A2C-8FE5-900EF194B605}" type="pres">
      <dgm:prSet presAssocID="{9CFCF161-FB7A-4583-AD35-B042A7432A18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F7490524-B5C0-4F74-BDF3-8E3FF27169A2}" type="pres">
      <dgm:prSet presAssocID="{9CFCF161-FB7A-4583-AD35-B042A7432A18}" presName="aSpace" presStyleCnt="0"/>
      <dgm:spPr/>
    </dgm:pt>
    <dgm:pt modelId="{1CECBF8B-DE9E-4BD9-9C1E-245A2431AA73}" type="pres">
      <dgm:prSet presAssocID="{7D9E8416-161C-41BE-9363-9115177D5FD3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93C7334F-A5B4-4B83-8969-E38B419B6582}" type="pres">
      <dgm:prSet presAssocID="{7D9E8416-161C-41BE-9363-9115177D5FD3}" presName="aSpace" presStyleCnt="0"/>
      <dgm:spPr/>
    </dgm:pt>
  </dgm:ptLst>
  <dgm:cxnLst>
    <dgm:cxn modelId="{307E7AD3-F2F1-4142-BA8E-00261ADBDC39}" type="presOf" srcId="{7D9E8416-161C-41BE-9363-9115177D5FD3}" destId="{1CECBF8B-DE9E-4BD9-9C1E-245A2431AA73}" srcOrd="0" destOrd="0" presId="urn:microsoft.com/office/officeart/2005/8/layout/pyramid2"/>
    <dgm:cxn modelId="{E7B275DC-89F6-4BFC-90AE-F459BC00A275}" type="presOf" srcId="{AB8598E2-C91A-4854-A50F-FE26190ED79E}" destId="{A781CD8F-70FC-4F2A-A3A8-1F7249FB44DE}" srcOrd="0" destOrd="0" presId="urn:microsoft.com/office/officeart/2005/8/layout/pyramid2"/>
    <dgm:cxn modelId="{214AE564-FC92-46AB-989C-26ECE9FF3792}" srcId="{AB8598E2-C91A-4854-A50F-FE26190ED79E}" destId="{7D9E8416-161C-41BE-9363-9115177D5FD3}" srcOrd="3" destOrd="0" parTransId="{86EC5279-7AD4-4C0D-8AC9-96832F6B38B6}" sibTransId="{377F9A61-832E-46A1-A15A-A76B1854F185}"/>
    <dgm:cxn modelId="{044D5AB5-FEF0-4908-9B87-91FF252651D5}" type="presOf" srcId="{8DEA0BF7-BF26-4ED0-AE7B-ABCFC4859648}" destId="{219BCBF9-0815-4AD8-BA61-F18705B1FC65}" srcOrd="0" destOrd="0" presId="urn:microsoft.com/office/officeart/2005/8/layout/pyramid2"/>
    <dgm:cxn modelId="{68821271-FDBF-4A4E-BCB9-BF939F962D47}" srcId="{AB8598E2-C91A-4854-A50F-FE26190ED79E}" destId="{8DEA0BF7-BF26-4ED0-AE7B-ABCFC4859648}" srcOrd="1" destOrd="0" parTransId="{A0D70863-B37B-4F78-90A8-1DA4FEF1953B}" sibTransId="{292C5146-103D-46EE-9CF2-82200FEDBD8C}"/>
    <dgm:cxn modelId="{74199D34-82EE-495A-885C-2AA1D8AD5956}" type="presOf" srcId="{85BF8F12-C1EC-4E72-81EF-68FF8EEE02B5}" destId="{A924F3B4-1C9E-4193-83BB-32ED6E83D984}" srcOrd="0" destOrd="0" presId="urn:microsoft.com/office/officeart/2005/8/layout/pyramid2"/>
    <dgm:cxn modelId="{B8ECEBFE-3041-4F16-8EEF-B1E5A9918D0F}" srcId="{AB8598E2-C91A-4854-A50F-FE26190ED79E}" destId="{9CFCF161-FB7A-4583-AD35-B042A7432A18}" srcOrd="2" destOrd="0" parTransId="{404CDE3B-6839-4A31-831B-3B0F4EFF1095}" sibTransId="{59D5493B-E380-4BEE-8960-4065DFCA22CF}"/>
    <dgm:cxn modelId="{12F3BDBB-846E-4157-B002-14A006EA8502}" srcId="{AB8598E2-C91A-4854-A50F-FE26190ED79E}" destId="{85BF8F12-C1EC-4E72-81EF-68FF8EEE02B5}" srcOrd="0" destOrd="0" parTransId="{67224F79-A621-4E8D-AD0D-0BF81A21A64C}" sibTransId="{219D4A06-5AD0-488B-B186-A5823602776C}"/>
    <dgm:cxn modelId="{FA127EC7-83DE-4502-B3DA-77253B26FBA2}" type="presOf" srcId="{9CFCF161-FB7A-4583-AD35-B042A7432A18}" destId="{B7A36CE8-ED75-4A2C-8FE5-900EF194B605}" srcOrd="0" destOrd="0" presId="urn:microsoft.com/office/officeart/2005/8/layout/pyramid2"/>
    <dgm:cxn modelId="{FC16A582-79B4-42C4-85AE-B87E19BE2D4D}" type="presParOf" srcId="{A781CD8F-70FC-4F2A-A3A8-1F7249FB44DE}" destId="{808ED015-D056-4E6F-A705-1AF27C2D74B2}" srcOrd="0" destOrd="0" presId="urn:microsoft.com/office/officeart/2005/8/layout/pyramid2"/>
    <dgm:cxn modelId="{5A6762AE-4D8F-4F99-8605-38A51CA0EE43}" type="presParOf" srcId="{A781CD8F-70FC-4F2A-A3A8-1F7249FB44DE}" destId="{1EED4D6D-1685-49EB-ABD1-115B54E57547}" srcOrd="1" destOrd="0" presId="urn:microsoft.com/office/officeart/2005/8/layout/pyramid2"/>
    <dgm:cxn modelId="{78A2431F-D848-4699-B94A-F614A7174873}" type="presParOf" srcId="{1EED4D6D-1685-49EB-ABD1-115B54E57547}" destId="{A924F3B4-1C9E-4193-83BB-32ED6E83D984}" srcOrd="0" destOrd="0" presId="urn:microsoft.com/office/officeart/2005/8/layout/pyramid2"/>
    <dgm:cxn modelId="{E7C0C9A2-C014-40B6-AD6B-A8BC436EB948}" type="presParOf" srcId="{1EED4D6D-1685-49EB-ABD1-115B54E57547}" destId="{61FA9C8D-29BE-4F66-817A-7ABFC7628E8B}" srcOrd="1" destOrd="0" presId="urn:microsoft.com/office/officeart/2005/8/layout/pyramid2"/>
    <dgm:cxn modelId="{4D7FBCE3-887C-4E4C-9618-431065C83660}" type="presParOf" srcId="{1EED4D6D-1685-49EB-ABD1-115B54E57547}" destId="{219BCBF9-0815-4AD8-BA61-F18705B1FC65}" srcOrd="2" destOrd="0" presId="urn:microsoft.com/office/officeart/2005/8/layout/pyramid2"/>
    <dgm:cxn modelId="{B70549CA-F640-4D65-9621-1DD6095FD25E}" type="presParOf" srcId="{1EED4D6D-1685-49EB-ABD1-115B54E57547}" destId="{1CE7D382-24FE-47FF-A957-E9CC6EDEE517}" srcOrd="3" destOrd="0" presId="urn:microsoft.com/office/officeart/2005/8/layout/pyramid2"/>
    <dgm:cxn modelId="{72E657FA-DE39-46FB-B609-42072156CA1D}" type="presParOf" srcId="{1EED4D6D-1685-49EB-ABD1-115B54E57547}" destId="{B7A36CE8-ED75-4A2C-8FE5-900EF194B605}" srcOrd="4" destOrd="0" presId="urn:microsoft.com/office/officeart/2005/8/layout/pyramid2"/>
    <dgm:cxn modelId="{D1E4A70E-D636-4206-B69A-818A338F1397}" type="presParOf" srcId="{1EED4D6D-1685-49EB-ABD1-115B54E57547}" destId="{F7490524-B5C0-4F74-BDF3-8E3FF27169A2}" srcOrd="5" destOrd="0" presId="urn:microsoft.com/office/officeart/2005/8/layout/pyramid2"/>
    <dgm:cxn modelId="{FB0F4A62-8457-4C82-A80E-E255CC553E56}" type="presParOf" srcId="{1EED4D6D-1685-49EB-ABD1-115B54E57547}" destId="{1CECBF8B-DE9E-4BD9-9C1E-245A2431AA73}" srcOrd="6" destOrd="0" presId="urn:microsoft.com/office/officeart/2005/8/layout/pyramid2"/>
    <dgm:cxn modelId="{EAE250F7-A32F-46A8-9AA4-AF03F9253A38}" type="presParOf" srcId="{1EED4D6D-1685-49EB-ABD1-115B54E57547}" destId="{93C7334F-A5B4-4B83-8969-E38B419B6582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8598E2-C91A-4854-A50F-FE26190ED79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85BF8F12-C1EC-4E72-81EF-68FF8EEE02B5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A.</a:t>
          </a:r>
          <a:r>
            <a:rPr lang="es-GT" sz="2000" b="1" dirty="0" smtClean="0">
              <a:latin typeface="+mj-lt"/>
            </a:rPr>
            <a:t>  FORTALECIMIENTO INSTITUCIONAL</a:t>
          </a:r>
          <a:endParaRPr lang="es-GT" sz="2000" b="1" dirty="0">
            <a:latin typeface="+mj-lt"/>
          </a:endParaRPr>
        </a:p>
      </dgm:t>
    </dgm:pt>
    <dgm:pt modelId="{67224F79-A621-4E8D-AD0D-0BF81A21A64C}" type="parTrans" cxnId="{12F3BDBB-846E-4157-B002-14A006EA850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219D4A06-5AD0-488B-B186-A5823602776C}" type="sibTrans" cxnId="{12F3BDBB-846E-4157-B002-14A006EA850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8DEA0BF7-BF26-4ED0-AE7B-ABCFC4859648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B.</a:t>
          </a:r>
          <a:r>
            <a:rPr lang="es-GT" sz="2000" b="1" dirty="0" smtClean="0">
              <a:latin typeface="+mj-lt"/>
            </a:rPr>
            <a:t>  INFRAESTRUCTURA PARA EL DESARROLLO</a:t>
          </a:r>
          <a:endParaRPr lang="es-GT" sz="2000" b="1" dirty="0">
            <a:latin typeface="+mj-lt"/>
          </a:endParaRPr>
        </a:p>
      </dgm:t>
    </dgm:pt>
    <dgm:pt modelId="{A0D70863-B37B-4F78-90A8-1DA4FEF1953B}" type="parTrans" cxnId="{68821271-FDBF-4A4E-BCB9-BF939F962D47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292C5146-103D-46EE-9CF2-82200FEDBD8C}" type="sibTrans" cxnId="{68821271-FDBF-4A4E-BCB9-BF939F962D47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9CFCF161-FB7A-4583-AD35-B042A7432A18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C.</a:t>
          </a:r>
          <a:r>
            <a:rPr lang="es-GT" sz="2000" b="1" dirty="0" smtClean="0">
              <a:latin typeface="+mj-lt"/>
            </a:rPr>
            <a:t>  GESTION SOCIAL Y DESARROLLO COMUNITARIO</a:t>
          </a:r>
          <a:endParaRPr lang="es-GT" sz="2000" b="1" dirty="0">
            <a:latin typeface="+mj-lt"/>
          </a:endParaRPr>
        </a:p>
      </dgm:t>
    </dgm:pt>
    <dgm:pt modelId="{404CDE3B-6839-4A31-831B-3B0F4EFF1095}" type="parTrans" cxnId="{B8ECEBFE-3041-4F16-8EEF-B1E5A9918D0F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59D5493B-E380-4BEE-8960-4065DFCA22CF}" type="sibTrans" cxnId="{B8ECEBFE-3041-4F16-8EEF-B1E5A9918D0F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7D9E8416-161C-41BE-9363-9115177D5FD3}">
      <dgm:prSet custT="1"/>
      <dgm:spPr/>
      <dgm:t>
        <a:bodyPr/>
        <a:lstStyle/>
        <a:p>
          <a:pPr algn="ctr" rtl="0"/>
          <a:r>
            <a:rPr lang="es-GT" sz="2400" b="1" dirty="0" smtClean="0">
              <a:solidFill>
                <a:srgbClr val="C00000"/>
              </a:solidFill>
              <a:latin typeface="+mj-lt"/>
            </a:rPr>
            <a:t>D.</a:t>
          </a:r>
          <a:r>
            <a:rPr lang="es-GT" sz="2400" b="1" dirty="0" smtClean="0">
              <a:latin typeface="+mj-lt"/>
            </a:rPr>
            <a:t>  </a:t>
          </a:r>
          <a:r>
            <a:rPr lang="es-GT" sz="2000" b="1" dirty="0" smtClean="0">
              <a:latin typeface="+mj-lt"/>
            </a:rPr>
            <a:t>GESTION AMBIENTAL Y RIESGO</a:t>
          </a:r>
          <a:endParaRPr lang="es-GT" sz="2000" b="1" dirty="0">
            <a:latin typeface="+mj-lt"/>
          </a:endParaRPr>
        </a:p>
      </dgm:t>
    </dgm:pt>
    <dgm:pt modelId="{86EC5279-7AD4-4C0D-8AC9-96832F6B38B6}" type="parTrans" cxnId="{214AE564-FC92-46AB-989C-26ECE9FF379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377F9A61-832E-46A1-A15A-A76B1854F185}" type="sibTrans" cxnId="{214AE564-FC92-46AB-989C-26ECE9FF3792}">
      <dgm:prSet/>
      <dgm:spPr/>
      <dgm:t>
        <a:bodyPr/>
        <a:lstStyle/>
        <a:p>
          <a:pPr algn="ctr"/>
          <a:endParaRPr lang="es-GT">
            <a:latin typeface="+mj-lt"/>
          </a:endParaRPr>
        </a:p>
      </dgm:t>
    </dgm:pt>
    <dgm:pt modelId="{A781CD8F-70FC-4F2A-A3A8-1F7249FB44DE}" type="pres">
      <dgm:prSet presAssocID="{AB8598E2-C91A-4854-A50F-FE26190ED79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GT"/>
        </a:p>
      </dgm:t>
    </dgm:pt>
    <dgm:pt modelId="{808ED015-D056-4E6F-A705-1AF27C2D74B2}" type="pres">
      <dgm:prSet presAssocID="{AB8598E2-C91A-4854-A50F-FE26190ED79E}" presName="pyramid" presStyleLbl="node1" presStyleIdx="0" presStyleCnt="1"/>
      <dgm:spPr/>
    </dgm:pt>
    <dgm:pt modelId="{1EED4D6D-1685-49EB-ABD1-115B54E57547}" type="pres">
      <dgm:prSet presAssocID="{AB8598E2-C91A-4854-A50F-FE26190ED79E}" presName="theList" presStyleCnt="0"/>
      <dgm:spPr/>
    </dgm:pt>
    <dgm:pt modelId="{A924F3B4-1C9E-4193-83BB-32ED6E83D984}" type="pres">
      <dgm:prSet presAssocID="{85BF8F12-C1EC-4E72-81EF-68FF8EEE02B5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61FA9C8D-29BE-4F66-817A-7ABFC7628E8B}" type="pres">
      <dgm:prSet presAssocID="{85BF8F12-C1EC-4E72-81EF-68FF8EEE02B5}" presName="aSpace" presStyleCnt="0"/>
      <dgm:spPr/>
    </dgm:pt>
    <dgm:pt modelId="{219BCBF9-0815-4AD8-BA61-F18705B1FC65}" type="pres">
      <dgm:prSet presAssocID="{8DEA0BF7-BF26-4ED0-AE7B-ABCFC4859648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1CE7D382-24FE-47FF-A957-E9CC6EDEE517}" type="pres">
      <dgm:prSet presAssocID="{8DEA0BF7-BF26-4ED0-AE7B-ABCFC4859648}" presName="aSpace" presStyleCnt="0"/>
      <dgm:spPr/>
    </dgm:pt>
    <dgm:pt modelId="{B7A36CE8-ED75-4A2C-8FE5-900EF194B605}" type="pres">
      <dgm:prSet presAssocID="{9CFCF161-FB7A-4583-AD35-B042A7432A18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F7490524-B5C0-4F74-BDF3-8E3FF27169A2}" type="pres">
      <dgm:prSet presAssocID="{9CFCF161-FB7A-4583-AD35-B042A7432A18}" presName="aSpace" presStyleCnt="0"/>
      <dgm:spPr/>
    </dgm:pt>
    <dgm:pt modelId="{1CECBF8B-DE9E-4BD9-9C1E-245A2431AA73}" type="pres">
      <dgm:prSet presAssocID="{7D9E8416-161C-41BE-9363-9115177D5FD3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93C7334F-A5B4-4B83-8969-E38B419B6582}" type="pres">
      <dgm:prSet presAssocID="{7D9E8416-161C-41BE-9363-9115177D5FD3}" presName="aSpace" presStyleCnt="0"/>
      <dgm:spPr/>
    </dgm:pt>
  </dgm:ptLst>
  <dgm:cxnLst>
    <dgm:cxn modelId="{FC8EA1AD-32BA-47E1-A75C-FA8FB7BD0BCB}" type="presOf" srcId="{9CFCF161-FB7A-4583-AD35-B042A7432A18}" destId="{B7A36CE8-ED75-4A2C-8FE5-900EF194B605}" srcOrd="0" destOrd="0" presId="urn:microsoft.com/office/officeart/2005/8/layout/pyramid2"/>
    <dgm:cxn modelId="{F995DF4F-79F8-4DBF-BADD-32F0977E73C2}" type="presOf" srcId="{7D9E8416-161C-41BE-9363-9115177D5FD3}" destId="{1CECBF8B-DE9E-4BD9-9C1E-245A2431AA73}" srcOrd="0" destOrd="0" presId="urn:microsoft.com/office/officeart/2005/8/layout/pyramid2"/>
    <dgm:cxn modelId="{214AE564-FC92-46AB-989C-26ECE9FF3792}" srcId="{AB8598E2-C91A-4854-A50F-FE26190ED79E}" destId="{7D9E8416-161C-41BE-9363-9115177D5FD3}" srcOrd="3" destOrd="0" parTransId="{86EC5279-7AD4-4C0D-8AC9-96832F6B38B6}" sibTransId="{377F9A61-832E-46A1-A15A-A76B1854F185}"/>
    <dgm:cxn modelId="{B670DA75-42B9-447B-A318-09A868518469}" type="presOf" srcId="{85BF8F12-C1EC-4E72-81EF-68FF8EEE02B5}" destId="{A924F3B4-1C9E-4193-83BB-32ED6E83D984}" srcOrd="0" destOrd="0" presId="urn:microsoft.com/office/officeart/2005/8/layout/pyramid2"/>
    <dgm:cxn modelId="{B8ECEBFE-3041-4F16-8EEF-B1E5A9918D0F}" srcId="{AB8598E2-C91A-4854-A50F-FE26190ED79E}" destId="{9CFCF161-FB7A-4583-AD35-B042A7432A18}" srcOrd="2" destOrd="0" parTransId="{404CDE3B-6839-4A31-831B-3B0F4EFF1095}" sibTransId="{59D5493B-E380-4BEE-8960-4065DFCA22CF}"/>
    <dgm:cxn modelId="{68821271-FDBF-4A4E-BCB9-BF939F962D47}" srcId="{AB8598E2-C91A-4854-A50F-FE26190ED79E}" destId="{8DEA0BF7-BF26-4ED0-AE7B-ABCFC4859648}" srcOrd="1" destOrd="0" parTransId="{A0D70863-B37B-4F78-90A8-1DA4FEF1953B}" sibTransId="{292C5146-103D-46EE-9CF2-82200FEDBD8C}"/>
    <dgm:cxn modelId="{F77BA8ED-76D0-4A63-9266-4BE12F9800BD}" type="presOf" srcId="{8DEA0BF7-BF26-4ED0-AE7B-ABCFC4859648}" destId="{219BCBF9-0815-4AD8-BA61-F18705B1FC65}" srcOrd="0" destOrd="0" presId="urn:microsoft.com/office/officeart/2005/8/layout/pyramid2"/>
    <dgm:cxn modelId="{CBA075AC-C10A-408B-92EE-1AE450865372}" type="presOf" srcId="{AB8598E2-C91A-4854-A50F-FE26190ED79E}" destId="{A781CD8F-70FC-4F2A-A3A8-1F7249FB44DE}" srcOrd="0" destOrd="0" presId="urn:microsoft.com/office/officeart/2005/8/layout/pyramid2"/>
    <dgm:cxn modelId="{12F3BDBB-846E-4157-B002-14A006EA8502}" srcId="{AB8598E2-C91A-4854-A50F-FE26190ED79E}" destId="{85BF8F12-C1EC-4E72-81EF-68FF8EEE02B5}" srcOrd="0" destOrd="0" parTransId="{67224F79-A621-4E8D-AD0D-0BF81A21A64C}" sibTransId="{219D4A06-5AD0-488B-B186-A5823602776C}"/>
    <dgm:cxn modelId="{FD6368D1-5343-44FC-A0EC-ABDAA6E0DCF3}" type="presParOf" srcId="{A781CD8F-70FC-4F2A-A3A8-1F7249FB44DE}" destId="{808ED015-D056-4E6F-A705-1AF27C2D74B2}" srcOrd="0" destOrd="0" presId="urn:microsoft.com/office/officeart/2005/8/layout/pyramid2"/>
    <dgm:cxn modelId="{F59ACD8F-5ADB-4E0E-A115-BC2FB8AB32A8}" type="presParOf" srcId="{A781CD8F-70FC-4F2A-A3A8-1F7249FB44DE}" destId="{1EED4D6D-1685-49EB-ABD1-115B54E57547}" srcOrd="1" destOrd="0" presId="urn:microsoft.com/office/officeart/2005/8/layout/pyramid2"/>
    <dgm:cxn modelId="{0BD8FC78-F2F2-4080-9AAD-A9D97A289F32}" type="presParOf" srcId="{1EED4D6D-1685-49EB-ABD1-115B54E57547}" destId="{A924F3B4-1C9E-4193-83BB-32ED6E83D984}" srcOrd="0" destOrd="0" presId="urn:microsoft.com/office/officeart/2005/8/layout/pyramid2"/>
    <dgm:cxn modelId="{69ADDE19-6A65-4FA8-BC41-CE1309186119}" type="presParOf" srcId="{1EED4D6D-1685-49EB-ABD1-115B54E57547}" destId="{61FA9C8D-29BE-4F66-817A-7ABFC7628E8B}" srcOrd="1" destOrd="0" presId="urn:microsoft.com/office/officeart/2005/8/layout/pyramid2"/>
    <dgm:cxn modelId="{F0021A6D-929C-4D74-9641-6A81796E994A}" type="presParOf" srcId="{1EED4D6D-1685-49EB-ABD1-115B54E57547}" destId="{219BCBF9-0815-4AD8-BA61-F18705B1FC65}" srcOrd="2" destOrd="0" presId="urn:microsoft.com/office/officeart/2005/8/layout/pyramid2"/>
    <dgm:cxn modelId="{4488FB56-B5CA-41EC-94C7-A5A37C93EF11}" type="presParOf" srcId="{1EED4D6D-1685-49EB-ABD1-115B54E57547}" destId="{1CE7D382-24FE-47FF-A957-E9CC6EDEE517}" srcOrd="3" destOrd="0" presId="urn:microsoft.com/office/officeart/2005/8/layout/pyramid2"/>
    <dgm:cxn modelId="{7E821DB3-991D-4222-A84C-2CF36D59E344}" type="presParOf" srcId="{1EED4D6D-1685-49EB-ABD1-115B54E57547}" destId="{B7A36CE8-ED75-4A2C-8FE5-900EF194B605}" srcOrd="4" destOrd="0" presId="urn:microsoft.com/office/officeart/2005/8/layout/pyramid2"/>
    <dgm:cxn modelId="{9B4E82EC-4ED3-4F20-81F6-9BB4C5C2C9FF}" type="presParOf" srcId="{1EED4D6D-1685-49EB-ABD1-115B54E57547}" destId="{F7490524-B5C0-4F74-BDF3-8E3FF27169A2}" srcOrd="5" destOrd="0" presId="urn:microsoft.com/office/officeart/2005/8/layout/pyramid2"/>
    <dgm:cxn modelId="{7D2FB23B-906A-4DA1-A23F-82CCFADBEF3B}" type="presParOf" srcId="{1EED4D6D-1685-49EB-ABD1-115B54E57547}" destId="{1CECBF8B-DE9E-4BD9-9C1E-245A2431AA73}" srcOrd="6" destOrd="0" presId="urn:microsoft.com/office/officeart/2005/8/layout/pyramid2"/>
    <dgm:cxn modelId="{28EDFAAA-8286-415A-89C9-8346944B0B2F}" type="presParOf" srcId="{1EED4D6D-1685-49EB-ABD1-115B54E57547}" destId="{93C7334F-A5B4-4B83-8969-E38B419B6582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399E16-E5ED-463D-BB94-20768F738C44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s-GT"/>
        </a:p>
      </dgm:t>
    </dgm:pt>
    <dgm:pt modelId="{6E70F67C-8F3B-4043-B833-CF1B6D125197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latin typeface="+mj-lt"/>
            </a:rPr>
            <a:t>COSTES ASOCIADOS</a:t>
          </a:r>
          <a:endParaRPr lang="es-GT" dirty="0">
            <a:latin typeface="+mj-lt"/>
          </a:endParaRPr>
        </a:p>
      </dgm:t>
    </dgm:pt>
    <dgm:pt modelId="{1C6A0BD1-CA83-4EC3-A196-B8210B19536C}" type="parTrans" cxnId="{9328F761-1363-40D2-A44E-CAC1B59DA004}">
      <dgm:prSet/>
      <dgm:spPr/>
      <dgm:t>
        <a:bodyPr/>
        <a:lstStyle/>
        <a:p>
          <a:endParaRPr lang="es-GT"/>
        </a:p>
      </dgm:t>
    </dgm:pt>
    <dgm:pt modelId="{83A005BD-410D-41D4-8872-2A1EE7DEE3B6}" type="sibTrans" cxnId="{9328F761-1363-40D2-A44E-CAC1B59DA004}">
      <dgm:prSet/>
      <dgm:spPr/>
      <dgm:t>
        <a:bodyPr/>
        <a:lstStyle/>
        <a:p>
          <a:endParaRPr lang="es-GT"/>
        </a:p>
      </dgm:t>
    </dgm:pt>
    <dgm:pt modelId="{9C2857B9-8ABC-4566-AAC3-DC94FD205C88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bg1"/>
              </a:solidFill>
              <a:latin typeface="+mj-lt"/>
            </a:rPr>
            <a:t>ELEMENTOS ESTRATEGICOS</a:t>
          </a:r>
          <a:endParaRPr lang="es-GT" b="1" dirty="0">
            <a:solidFill>
              <a:schemeClr val="bg1"/>
            </a:solidFill>
            <a:latin typeface="+mj-lt"/>
          </a:endParaRPr>
        </a:p>
      </dgm:t>
    </dgm:pt>
    <dgm:pt modelId="{D0F26005-176D-4E6F-B36E-7BE7A6CDC962}" type="parTrans" cxnId="{5010CC13-C31D-422A-B649-4E6052BB6BFA}">
      <dgm:prSet/>
      <dgm:spPr/>
      <dgm:t>
        <a:bodyPr/>
        <a:lstStyle/>
        <a:p>
          <a:endParaRPr lang="es-GT"/>
        </a:p>
      </dgm:t>
    </dgm:pt>
    <dgm:pt modelId="{826530AB-5296-4692-ADD9-E0F27656662D}" type="sibTrans" cxnId="{5010CC13-C31D-422A-B649-4E6052BB6BFA}">
      <dgm:prSet/>
      <dgm:spPr/>
      <dgm:t>
        <a:bodyPr/>
        <a:lstStyle/>
        <a:p>
          <a:endParaRPr lang="es-GT"/>
        </a:p>
      </dgm:t>
    </dgm:pt>
    <dgm:pt modelId="{777BDA36-340C-4515-A2BA-179B8BF23C31}">
      <dgm:prSet/>
      <dgm:spPr>
        <a:solidFill>
          <a:srgbClr val="000066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bg1"/>
              </a:solidFill>
              <a:latin typeface="+mj-lt"/>
            </a:rPr>
            <a:t>COMPONENTES DE TRABAJO</a:t>
          </a:r>
          <a:endParaRPr lang="es-GT" b="1" dirty="0">
            <a:solidFill>
              <a:schemeClr val="bg1"/>
            </a:solidFill>
            <a:latin typeface="+mj-lt"/>
          </a:endParaRPr>
        </a:p>
      </dgm:t>
    </dgm:pt>
    <dgm:pt modelId="{6700EA61-C6A8-41CB-8C72-D1057C1A72FC}" type="parTrans" cxnId="{B2A33F31-17E2-4F7A-9A11-EF3ABA1AB971}">
      <dgm:prSet/>
      <dgm:spPr/>
      <dgm:t>
        <a:bodyPr/>
        <a:lstStyle/>
        <a:p>
          <a:endParaRPr lang="es-GT"/>
        </a:p>
      </dgm:t>
    </dgm:pt>
    <dgm:pt modelId="{F0D37920-FD49-43E8-BCA4-1793EDE4EC54}" type="sibTrans" cxnId="{B2A33F31-17E2-4F7A-9A11-EF3ABA1AB971}">
      <dgm:prSet/>
      <dgm:spPr/>
      <dgm:t>
        <a:bodyPr/>
        <a:lstStyle/>
        <a:p>
          <a:endParaRPr lang="es-GT"/>
        </a:p>
      </dgm:t>
    </dgm:pt>
    <dgm:pt modelId="{9FBC6CB5-D598-4BE6-BE5F-950BEEFF70BA}">
      <dgm:prSet/>
      <dgm:spPr>
        <a:solidFill>
          <a:srgbClr val="FFC000"/>
        </a:solidFill>
      </dgm:spPr>
      <dgm:t>
        <a:bodyPr/>
        <a:lstStyle/>
        <a:p>
          <a:pPr rtl="0"/>
          <a:r>
            <a:rPr lang="es-GT" b="1" dirty="0" smtClean="0">
              <a:solidFill>
                <a:schemeClr val="tx1"/>
              </a:solidFill>
              <a:latin typeface="+mj-lt"/>
            </a:rPr>
            <a:t>ESQUEMA DE GESTION</a:t>
          </a:r>
          <a:endParaRPr lang="es-GT" b="1" dirty="0">
            <a:solidFill>
              <a:schemeClr val="tx1"/>
            </a:solidFill>
            <a:latin typeface="+mj-lt"/>
          </a:endParaRPr>
        </a:p>
      </dgm:t>
    </dgm:pt>
    <dgm:pt modelId="{267C16A9-434F-45DB-AE31-0D9EE1CAB2C1}" type="parTrans" cxnId="{9A011A8F-2FF0-4EDA-B275-C5E614F59D4B}">
      <dgm:prSet/>
      <dgm:spPr/>
      <dgm:t>
        <a:bodyPr/>
        <a:lstStyle/>
        <a:p>
          <a:endParaRPr lang="es-GT"/>
        </a:p>
      </dgm:t>
    </dgm:pt>
    <dgm:pt modelId="{C36BDDA6-E813-40D6-BB7F-689EC6BCA70F}" type="sibTrans" cxnId="{9A011A8F-2FF0-4EDA-B275-C5E614F59D4B}">
      <dgm:prSet/>
      <dgm:spPr/>
      <dgm:t>
        <a:bodyPr/>
        <a:lstStyle/>
        <a:p>
          <a:endParaRPr lang="es-GT"/>
        </a:p>
      </dgm:t>
    </dgm:pt>
    <dgm:pt modelId="{344FAF4B-C1D1-4A11-8F37-E2CBAE6A8799}" type="pres">
      <dgm:prSet presAssocID="{76399E16-E5ED-463D-BB94-20768F738C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GT"/>
        </a:p>
      </dgm:t>
    </dgm:pt>
    <dgm:pt modelId="{F6586284-2AE2-4131-B9E9-24AD5B6DF547}" type="pres">
      <dgm:prSet presAssocID="{76399E16-E5ED-463D-BB94-20768F738C44}" presName="Name1" presStyleCnt="0"/>
      <dgm:spPr/>
    </dgm:pt>
    <dgm:pt modelId="{C512228F-2122-4B92-B720-728AB5F8B514}" type="pres">
      <dgm:prSet presAssocID="{76399E16-E5ED-463D-BB94-20768F738C44}" presName="cycle" presStyleCnt="0"/>
      <dgm:spPr/>
    </dgm:pt>
    <dgm:pt modelId="{70E71483-50D8-47E9-89FF-42F02F83830F}" type="pres">
      <dgm:prSet presAssocID="{76399E16-E5ED-463D-BB94-20768F738C44}" presName="srcNode" presStyleLbl="node1" presStyleIdx="0" presStyleCnt="4"/>
      <dgm:spPr/>
    </dgm:pt>
    <dgm:pt modelId="{BAF17431-F14A-494C-A531-E35AEB37315D}" type="pres">
      <dgm:prSet presAssocID="{76399E16-E5ED-463D-BB94-20768F738C44}" presName="conn" presStyleLbl="parChTrans1D2" presStyleIdx="0" presStyleCnt="1"/>
      <dgm:spPr/>
      <dgm:t>
        <a:bodyPr/>
        <a:lstStyle/>
        <a:p>
          <a:endParaRPr lang="es-GT"/>
        </a:p>
      </dgm:t>
    </dgm:pt>
    <dgm:pt modelId="{1ED4D493-3007-4BDC-A6CF-73848436DF8F}" type="pres">
      <dgm:prSet presAssocID="{76399E16-E5ED-463D-BB94-20768F738C44}" presName="extraNode" presStyleLbl="node1" presStyleIdx="0" presStyleCnt="4"/>
      <dgm:spPr/>
    </dgm:pt>
    <dgm:pt modelId="{01AAEE4E-4A81-435A-8A6D-1BFA3FCA7AF7}" type="pres">
      <dgm:prSet presAssocID="{76399E16-E5ED-463D-BB94-20768F738C44}" presName="dstNode" presStyleLbl="node1" presStyleIdx="0" presStyleCnt="4"/>
      <dgm:spPr/>
    </dgm:pt>
    <dgm:pt modelId="{5D162B13-702E-426C-8943-931870BDB474}" type="pres">
      <dgm:prSet presAssocID="{9C2857B9-8ABC-4566-AAC3-DC94FD205C8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4345BC18-77D6-4E37-9D43-AFAA70975542}" type="pres">
      <dgm:prSet presAssocID="{9C2857B9-8ABC-4566-AAC3-DC94FD205C88}" presName="accent_1" presStyleCnt="0"/>
      <dgm:spPr/>
    </dgm:pt>
    <dgm:pt modelId="{582FEDA1-3F93-4415-86D1-DECA09186413}" type="pres">
      <dgm:prSet presAssocID="{9C2857B9-8ABC-4566-AAC3-DC94FD205C88}" presName="accentRepeatNode" presStyleLbl="solidFgAcc1" presStyleIdx="0" presStyleCnt="4"/>
      <dgm:spPr>
        <a:solidFill>
          <a:schemeClr val="accent1">
            <a:lumMod val="20000"/>
            <a:lumOff val="80000"/>
          </a:schemeClr>
        </a:solidFill>
      </dgm:spPr>
    </dgm:pt>
    <dgm:pt modelId="{685612DF-3733-4731-98C3-9BBCA772AF8A}" type="pres">
      <dgm:prSet presAssocID="{777BDA36-340C-4515-A2BA-179B8BF23C3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0DE42255-485A-4112-8E04-70D3BAF0A8B1}" type="pres">
      <dgm:prSet presAssocID="{777BDA36-340C-4515-A2BA-179B8BF23C31}" presName="accent_2" presStyleCnt="0"/>
      <dgm:spPr/>
    </dgm:pt>
    <dgm:pt modelId="{11071D56-9393-453F-95F3-B805C6194A1A}" type="pres">
      <dgm:prSet presAssocID="{777BDA36-340C-4515-A2BA-179B8BF23C31}" presName="accentRepeatNode" presStyleLbl="solidFgAcc1" presStyleIdx="1" presStyleCnt="4"/>
      <dgm:spPr>
        <a:solidFill>
          <a:schemeClr val="accent1">
            <a:lumMod val="20000"/>
            <a:lumOff val="80000"/>
          </a:schemeClr>
        </a:solidFill>
      </dgm:spPr>
    </dgm:pt>
    <dgm:pt modelId="{6EAB37F6-633A-419E-94D2-437EAA54A608}" type="pres">
      <dgm:prSet presAssocID="{9FBC6CB5-D598-4BE6-BE5F-950BEEFF70BA}" presName="text_3" presStyleLbl="node1" presStyleIdx="2" presStyleCnt="4" custLinFactNeighborX="-75" custLinFactNeighborY="-238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D9555876-9F18-47EE-B7BB-BF1F2D8BA852}" type="pres">
      <dgm:prSet presAssocID="{9FBC6CB5-D598-4BE6-BE5F-950BEEFF70BA}" presName="accent_3" presStyleCnt="0"/>
      <dgm:spPr/>
    </dgm:pt>
    <dgm:pt modelId="{A2EDC7E5-998C-49D6-A5DA-7210E2579BF6}" type="pres">
      <dgm:prSet presAssocID="{9FBC6CB5-D598-4BE6-BE5F-950BEEFF70BA}" presName="accentRepeatNode" presStyleLbl="solidFgAcc1" presStyleIdx="2" presStyleCnt="4"/>
      <dgm:spPr>
        <a:solidFill>
          <a:srgbClr val="FFC000"/>
        </a:solidFill>
      </dgm:spPr>
    </dgm:pt>
    <dgm:pt modelId="{1FA4276D-4FFC-4C66-8A5A-C0A40C517B12}" type="pres">
      <dgm:prSet presAssocID="{6E70F67C-8F3B-4043-B833-CF1B6D12519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A3C4F8B3-5A30-450B-B009-A01429311F3B}" type="pres">
      <dgm:prSet presAssocID="{6E70F67C-8F3B-4043-B833-CF1B6D125197}" presName="accent_4" presStyleCnt="0"/>
      <dgm:spPr/>
    </dgm:pt>
    <dgm:pt modelId="{4CE4D753-5AA2-4266-A6C1-AAF398DBD5E6}" type="pres">
      <dgm:prSet presAssocID="{6E70F67C-8F3B-4043-B833-CF1B6D125197}" presName="accentRepeatNode" presStyleLbl="solidFgAcc1" presStyleIdx="3" presStyleCnt="4"/>
      <dgm:spPr>
        <a:solidFill>
          <a:schemeClr val="accent1">
            <a:lumMod val="20000"/>
            <a:lumOff val="80000"/>
          </a:schemeClr>
        </a:solidFill>
      </dgm:spPr>
    </dgm:pt>
  </dgm:ptLst>
  <dgm:cxnLst>
    <dgm:cxn modelId="{41A4A5EE-A42C-4696-A0F0-605CA10FA0B5}" type="presOf" srcId="{777BDA36-340C-4515-A2BA-179B8BF23C31}" destId="{685612DF-3733-4731-98C3-9BBCA772AF8A}" srcOrd="0" destOrd="0" presId="urn:microsoft.com/office/officeart/2008/layout/VerticalCurvedList"/>
    <dgm:cxn modelId="{9328F761-1363-40D2-A44E-CAC1B59DA004}" srcId="{76399E16-E5ED-463D-BB94-20768F738C44}" destId="{6E70F67C-8F3B-4043-B833-CF1B6D125197}" srcOrd="3" destOrd="0" parTransId="{1C6A0BD1-CA83-4EC3-A196-B8210B19536C}" sibTransId="{83A005BD-410D-41D4-8872-2A1EE7DEE3B6}"/>
    <dgm:cxn modelId="{B2A33F31-17E2-4F7A-9A11-EF3ABA1AB971}" srcId="{76399E16-E5ED-463D-BB94-20768F738C44}" destId="{777BDA36-340C-4515-A2BA-179B8BF23C31}" srcOrd="1" destOrd="0" parTransId="{6700EA61-C6A8-41CB-8C72-D1057C1A72FC}" sibTransId="{F0D37920-FD49-43E8-BCA4-1793EDE4EC54}"/>
    <dgm:cxn modelId="{116DB44F-BD40-4C07-A624-0262E3432116}" type="presOf" srcId="{9FBC6CB5-D598-4BE6-BE5F-950BEEFF70BA}" destId="{6EAB37F6-633A-419E-94D2-437EAA54A608}" srcOrd="0" destOrd="0" presId="urn:microsoft.com/office/officeart/2008/layout/VerticalCurvedList"/>
    <dgm:cxn modelId="{5010CC13-C31D-422A-B649-4E6052BB6BFA}" srcId="{76399E16-E5ED-463D-BB94-20768F738C44}" destId="{9C2857B9-8ABC-4566-AAC3-DC94FD205C88}" srcOrd="0" destOrd="0" parTransId="{D0F26005-176D-4E6F-B36E-7BE7A6CDC962}" sibTransId="{826530AB-5296-4692-ADD9-E0F27656662D}"/>
    <dgm:cxn modelId="{9A011A8F-2FF0-4EDA-B275-C5E614F59D4B}" srcId="{76399E16-E5ED-463D-BB94-20768F738C44}" destId="{9FBC6CB5-D598-4BE6-BE5F-950BEEFF70BA}" srcOrd="2" destOrd="0" parTransId="{267C16A9-434F-45DB-AE31-0D9EE1CAB2C1}" sibTransId="{C36BDDA6-E813-40D6-BB7F-689EC6BCA70F}"/>
    <dgm:cxn modelId="{32332BDF-9F55-4F7B-8B8E-A94D6CB11B70}" type="presOf" srcId="{9C2857B9-8ABC-4566-AAC3-DC94FD205C88}" destId="{5D162B13-702E-426C-8943-931870BDB474}" srcOrd="0" destOrd="0" presId="urn:microsoft.com/office/officeart/2008/layout/VerticalCurvedList"/>
    <dgm:cxn modelId="{C414E8AF-44AA-4D47-B064-2F5204A5F98C}" type="presOf" srcId="{76399E16-E5ED-463D-BB94-20768F738C44}" destId="{344FAF4B-C1D1-4A11-8F37-E2CBAE6A8799}" srcOrd="0" destOrd="0" presId="urn:microsoft.com/office/officeart/2008/layout/VerticalCurvedList"/>
    <dgm:cxn modelId="{6532FD9C-A151-483F-BD05-DBFE4DB23414}" type="presOf" srcId="{826530AB-5296-4692-ADD9-E0F27656662D}" destId="{BAF17431-F14A-494C-A531-E35AEB37315D}" srcOrd="0" destOrd="0" presId="urn:microsoft.com/office/officeart/2008/layout/VerticalCurvedList"/>
    <dgm:cxn modelId="{4B7FB361-9CB4-47F9-90FE-2BCCF9293BCA}" type="presOf" srcId="{6E70F67C-8F3B-4043-B833-CF1B6D125197}" destId="{1FA4276D-4FFC-4C66-8A5A-C0A40C517B12}" srcOrd="0" destOrd="0" presId="urn:microsoft.com/office/officeart/2008/layout/VerticalCurvedList"/>
    <dgm:cxn modelId="{9BCCE06E-A75B-484D-AA7A-4F8E42B00096}" type="presParOf" srcId="{344FAF4B-C1D1-4A11-8F37-E2CBAE6A8799}" destId="{F6586284-2AE2-4131-B9E9-24AD5B6DF547}" srcOrd="0" destOrd="0" presId="urn:microsoft.com/office/officeart/2008/layout/VerticalCurvedList"/>
    <dgm:cxn modelId="{CAF29A00-209C-40C9-8676-747198429916}" type="presParOf" srcId="{F6586284-2AE2-4131-B9E9-24AD5B6DF547}" destId="{C512228F-2122-4B92-B720-728AB5F8B514}" srcOrd="0" destOrd="0" presId="urn:microsoft.com/office/officeart/2008/layout/VerticalCurvedList"/>
    <dgm:cxn modelId="{90D5FC2E-BF76-43F0-99BA-A8881BDDBBFF}" type="presParOf" srcId="{C512228F-2122-4B92-B720-728AB5F8B514}" destId="{70E71483-50D8-47E9-89FF-42F02F83830F}" srcOrd="0" destOrd="0" presId="urn:microsoft.com/office/officeart/2008/layout/VerticalCurvedList"/>
    <dgm:cxn modelId="{BDE780DA-25D0-40C1-933C-8C540B4EC00C}" type="presParOf" srcId="{C512228F-2122-4B92-B720-728AB5F8B514}" destId="{BAF17431-F14A-494C-A531-E35AEB37315D}" srcOrd="1" destOrd="0" presId="urn:microsoft.com/office/officeart/2008/layout/VerticalCurvedList"/>
    <dgm:cxn modelId="{E56710EC-1AD6-4D53-AF35-7BDEC457ECA9}" type="presParOf" srcId="{C512228F-2122-4B92-B720-728AB5F8B514}" destId="{1ED4D493-3007-4BDC-A6CF-73848436DF8F}" srcOrd="2" destOrd="0" presId="urn:microsoft.com/office/officeart/2008/layout/VerticalCurvedList"/>
    <dgm:cxn modelId="{715ABBB4-65F5-4585-ACC6-5748E101270C}" type="presParOf" srcId="{C512228F-2122-4B92-B720-728AB5F8B514}" destId="{01AAEE4E-4A81-435A-8A6D-1BFA3FCA7AF7}" srcOrd="3" destOrd="0" presId="urn:microsoft.com/office/officeart/2008/layout/VerticalCurvedList"/>
    <dgm:cxn modelId="{206B89AE-8ADD-4E05-A8A1-B2ADF0FBAA3B}" type="presParOf" srcId="{F6586284-2AE2-4131-B9E9-24AD5B6DF547}" destId="{5D162B13-702E-426C-8943-931870BDB474}" srcOrd="1" destOrd="0" presId="urn:microsoft.com/office/officeart/2008/layout/VerticalCurvedList"/>
    <dgm:cxn modelId="{20C06875-0160-43EC-BE73-78E4D81BE3C4}" type="presParOf" srcId="{F6586284-2AE2-4131-B9E9-24AD5B6DF547}" destId="{4345BC18-77D6-4E37-9D43-AFAA70975542}" srcOrd="2" destOrd="0" presId="urn:microsoft.com/office/officeart/2008/layout/VerticalCurvedList"/>
    <dgm:cxn modelId="{6C1D9975-3474-463B-9EBE-FEEC80156978}" type="presParOf" srcId="{4345BC18-77D6-4E37-9D43-AFAA70975542}" destId="{582FEDA1-3F93-4415-86D1-DECA09186413}" srcOrd="0" destOrd="0" presId="urn:microsoft.com/office/officeart/2008/layout/VerticalCurvedList"/>
    <dgm:cxn modelId="{AE445B71-B7B9-40E1-A9C2-96D67AEDA47A}" type="presParOf" srcId="{F6586284-2AE2-4131-B9E9-24AD5B6DF547}" destId="{685612DF-3733-4731-98C3-9BBCA772AF8A}" srcOrd="3" destOrd="0" presId="urn:microsoft.com/office/officeart/2008/layout/VerticalCurvedList"/>
    <dgm:cxn modelId="{D1E75C21-EE80-4752-9B92-FD32887F3A54}" type="presParOf" srcId="{F6586284-2AE2-4131-B9E9-24AD5B6DF547}" destId="{0DE42255-485A-4112-8E04-70D3BAF0A8B1}" srcOrd="4" destOrd="0" presId="urn:microsoft.com/office/officeart/2008/layout/VerticalCurvedList"/>
    <dgm:cxn modelId="{E7B791AE-8896-4DC0-BCF5-EFC41F5F1E0B}" type="presParOf" srcId="{0DE42255-485A-4112-8E04-70D3BAF0A8B1}" destId="{11071D56-9393-453F-95F3-B805C6194A1A}" srcOrd="0" destOrd="0" presId="urn:microsoft.com/office/officeart/2008/layout/VerticalCurvedList"/>
    <dgm:cxn modelId="{892AA1BE-8353-4EC3-8EB5-B8F000159CC9}" type="presParOf" srcId="{F6586284-2AE2-4131-B9E9-24AD5B6DF547}" destId="{6EAB37F6-633A-419E-94D2-437EAA54A608}" srcOrd="5" destOrd="0" presId="urn:microsoft.com/office/officeart/2008/layout/VerticalCurvedList"/>
    <dgm:cxn modelId="{BDF62951-83C2-44C8-8517-8EB4D4230196}" type="presParOf" srcId="{F6586284-2AE2-4131-B9E9-24AD5B6DF547}" destId="{D9555876-9F18-47EE-B7BB-BF1F2D8BA852}" srcOrd="6" destOrd="0" presId="urn:microsoft.com/office/officeart/2008/layout/VerticalCurvedList"/>
    <dgm:cxn modelId="{7AEBF852-F9A7-435B-819C-2768D5DA1CAE}" type="presParOf" srcId="{D9555876-9F18-47EE-B7BB-BF1F2D8BA852}" destId="{A2EDC7E5-998C-49D6-A5DA-7210E2579BF6}" srcOrd="0" destOrd="0" presId="urn:microsoft.com/office/officeart/2008/layout/VerticalCurvedList"/>
    <dgm:cxn modelId="{4BD1E479-F0D1-4403-B462-4D7B302C1AF8}" type="presParOf" srcId="{F6586284-2AE2-4131-B9E9-24AD5B6DF547}" destId="{1FA4276D-4FFC-4C66-8A5A-C0A40C517B12}" srcOrd="7" destOrd="0" presId="urn:microsoft.com/office/officeart/2008/layout/VerticalCurvedList"/>
    <dgm:cxn modelId="{A04D8405-779D-410F-8287-02F40307B8D2}" type="presParOf" srcId="{F6586284-2AE2-4131-B9E9-24AD5B6DF547}" destId="{A3C4F8B3-5A30-450B-B009-A01429311F3B}" srcOrd="8" destOrd="0" presId="urn:microsoft.com/office/officeart/2008/layout/VerticalCurvedList"/>
    <dgm:cxn modelId="{376926F6-2E23-4064-A35B-D5D270C12890}" type="presParOf" srcId="{A3C4F8B3-5A30-450B-B009-A01429311F3B}" destId="{4CE4D753-5AA2-4266-A6C1-AAF398DBD5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06A250-539B-489F-97F4-5625A181F541}" type="doc">
      <dgm:prSet loTypeId="urn:microsoft.com/office/officeart/2005/8/layout/equation2" loCatId="relationship" qsTypeId="urn:microsoft.com/office/officeart/2005/8/quickstyle/3d1" qsCatId="3D" csTypeId="urn:microsoft.com/office/officeart/2005/8/colors/colorful4" csCatId="colorful" phldr="1"/>
      <dgm:spPr/>
    </dgm:pt>
    <dgm:pt modelId="{7E366AEE-0A5B-4E87-99CF-A71A3B3F0A2B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GT" sz="1000" b="1" dirty="0" smtClean="0"/>
            <a:t>Unidad de Agua y Saneamiento MANCOMUNIDAD </a:t>
          </a:r>
          <a:endParaRPr lang="es-GT" sz="1000" b="1" dirty="0"/>
        </a:p>
      </dgm:t>
    </dgm:pt>
    <dgm:pt modelId="{ADB69FCA-EEC9-4D1B-9D35-408A63C13684}" type="parTrans" cxnId="{02BE4AE1-FC0F-4991-80A7-1C7E6C94B858}">
      <dgm:prSet/>
      <dgm:spPr/>
      <dgm:t>
        <a:bodyPr/>
        <a:lstStyle/>
        <a:p>
          <a:endParaRPr lang="es-GT" b="1"/>
        </a:p>
      </dgm:t>
    </dgm:pt>
    <dgm:pt modelId="{AC3624EC-77F4-4252-8E19-F635132AC99D}" type="sibTrans" cxnId="{02BE4AE1-FC0F-4991-80A7-1C7E6C94B858}">
      <dgm:prSet/>
      <dgm:spPr>
        <a:solidFill>
          <a:srgbClr val="289A43"/>
        </a:solidFill>
      </dgm:spPr>
      <dgm:t>
        <a:bodyPr/>
        <a:lstStyle/>
        <a:p>
          <a:endParaRPr lang="es-GT" b="1"/>
        </a:p>
      </dgm:t>
    </dgm:pt>
    <dgm:pt modelId="{AF11CFFC-89EB-4588-9417-7FFD74D95297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GT" sz="1000" b="1" dirty="0" smtClean="0"/>
            <a:t>Oficina Municipal de Agua</a:t>
          </a:r>
          <a:endParaRPr lang="es-GT" sz="1000" b="1" dirty="0"/>
        </a:p>
      </dgm:t>
    </dgm:pt>
    <dgm:pt modelId="{C85D384F-A142-4B51-AC32-726B96285FDC}" type="parTrans" cxnId="{E1861A62-A918-4F24-9F69-7EF8925C9705}">
      <dgm:prSet/>
      <dgm:spPr/>
      <dgm:t>
        <a:bodyPr/>
        <a:lstStyle/>
        <a:p>
          <a:endParaRPr lang="es-GT" b="1"/>
        </a:p>
      </dgm:t>
    </dgm:pt>
    <dgm:pt modelId="{BAE9EC31-61E7-4671-9CDD-60BD56F7E969}" type="sibTrans" cxnId="{E1861A62-A918-4F24-9F69-7EF8925C9705}">
      <dgm:prSet/>
      <dgm:spPr>
        <a:solidFill>
          <a:srgbClr val="289A43"/>
        </a:solidFill>
      </dgm:spPr>
      <dgm:t>
        <a:bodyPr/>
        <a:lstStyle/>
        <a:p>
          <a:endParaRPr lang="es-GT" b="1"/>
        </a:p>
      </dgm:t>
    </dgm:pt>
    <dgm:pt modelId="{FABCCD64-163A-4701-AFD3-4A75FB9634CD}">
      <dgm:prSet phldrT="[Texto]" custT="1"/>
      <dgm:spPr>
        <a:solidFill>
          <a:srgbClr val="002060"/>
        </a:solidFill>
      </dgm:spPr>
      <dgm:t>
        <a:bodyPr vert="vert270"/>
        <a:lstStyle/>
        <a:p>
          <a:r>
            <a:rPr lang="es-GT" sz="1200" b="1" dirty="0" smtClean="0"/>
            <a:t> Prestación  de Servicios Públicos de Agua y Saneamiento Mejorados </a:t>
          </a:r>
          <a:endParaRPr lang="es-GT" sz="1200" b="1" dirty="0"/>
        </a:p>
      </dgm:t>
    </dgm:pt>
    <dgm:pt modelId="{4667D772-B2A2-43E7-A72F-0EC0AACF99A1}" type="parTrans" cxnId="{CDC21C22-226A-4B75-908A-6A7815DCB8D0}">
      <dgm:prSet/>
      <dgm:spPr/>
      <dgm:t>
        <a:bodyPr/>
        <a:lstStyle/>
        <a:p>
          <a:endParaRPr lang="es-GT" b="1"/>
        </a:p>
      </dgm:t>
    </dgm:pt>
    <dgm:pt modelId="{ADE45B5E-9C2C-4F77-8D96-A94DE3DDD324}" type="sibTrans" cxnId="{CDC21C22-226A-4B75-908A-6A7815DCB8D0}">
      <dgm:prSet/>
      <dgm:spPr/>
      <dgm:t>
        <a:bodyPr/>
        <a:lstStyle/>
        <a:p>
          <a:endParaRPr lang="es-GT" b="1"/>
        </a:p>
      </dgm:t>
    </dgm:pt>
    <dgm:pt modelId="{47EF957B-92C5-435D-B713-4ECE8C8EE6CE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GT" sz="1000" b="1" dirty="0" smtClean="0"/>
            <a:t>COCODES/Comités Comunitarios de Agua</a:t>
          </a:r>
          <a:endParaRPr lang="es-GT" sz="1000" b="1" dirty="0"/>
        </a:p>
      </dgm:t>
    </dgm:pt>
    <dgm:pt modelId="{75BFFC5F-1B27-4B2C-957C-F4B4D971C114}" type="parTrans" cxnId="{BECCB1CF-6E22-4A12-AFD4-D7518CE0EE85}">
      <dgm:prSet/>
      <dgm:spPr/>
      <dgm:t>
        <a:bodyPr/>
        <a:lstStyle/>
        <a:p>
          <a:endParaRPr lang="es-GT"/>
        </a:p>
      </dgm:t>
    </dgm:pt>
    <dgm:pt modelId="{C7E50577-CC54-43CC-AE37-1AE7D5BB6C0C}" type="sibTrans" cxnId="{BECCB1CF-6E22-4A12-AFD4-D7518CE0EE85}">
      <dgm:prSet/>
      <dgm:spPr>
        <a:solidFill>
          <a:srgbClr val="289A43"/>
        </a:solidFill>
      </dgm:spPr>
      <dgm:t>
        <a:bodyPr/>
        <a:lstStyle/>
        <a:p>
          <a:endParaRPr lang="es-GT"/>
        </a:p>
      </dgm:t>
    </dgm:pt>
    <dgm:pt modelId="{98F8E54A-7950-4362-8453-D16A1C1C7A86}" type="pres">
      <dgm:prSet presAssocID="{9606A250-539B-489F-97F4-5625A181F541}" presName="Name0" presStyleCnt="0">
        <dgm:presLayoutVars>
          <dgm:dir/>
          <dgm:resizeHandles val="exact"/>
        </dgm:presLayoutVars>
      </dgm:prSet>
      <dgm:spPr/>
    </dgm:pt>
    <dgm:pt modelId="{C9FB6449-8FC4-4C2E-B368-CBF8E427175E}" type="pres">
      <dgm:prSet presAssocID="{9606A250-539B-489F-97F4-5625A181F541}" presName="vNodes" presStyleCnt="0"/>
      <dgm:spPr/>
    </dgm:pt>
    <dgm:pt modelId="{4DD11BD4-9800-4841-8DCD-56F89F6BD276}" type="pres">
      <dgm:prSet presAssocID="{7E366AEE-0A5B-4E87-99CF-A71A3B3F0A2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8238CA36-4859-476A-88E6-DE50BC8B6E28}" type="pres">
      <dgm:prSet presAssocID="{AC3624EC-77F4-4252-8E19-F635132AC99D}" presName="spacerT" presStyleCnt="0"/>
      <dgm:spPr/>
    </dgm:pt>
    <dgm:pt modelId="{8CAD5CF8-1F23-4F7B-818D-B0494EB24DE8}" type="pres">
      <dgm:prSet presAssocID="{AC3624EC-77F4-4252-8E19-F635132AC99D}" presName="sibTrans" presStyleLbl="sibTrans2D1" presStyleIdx="0" presStyleCnt="3" custLinFactNeighborX="476" custLinFactNeighborY="-44599"/>
      <dgm:spPr/>
      <dgm:t>
        <a:bodyPr/>
        <a:lstStyle/>
        <a:p>
          <a:endParaRPr lang="es-GT"/>
        </a:p>
      </dgm:t>
    </dgm:pt>
    <dgm:pt modelId="{1874DB49-4C46-4837-841C-6465B742B086}" type="pres">
      <dgm:prSet presAssocID="{AC3624EC-77F4-4252-8E19-F635132AC99D}" presName="spacerB" presStyleCnt="0"/>
      <dgm:spPr/>
    </dgm:pt>
    <dgm:pt modelId="{F2CF2C51-4522-42B7-8166-735AA9C222A0}" type="pres">
      <dgm:prSet presAssocID="{AF11CFFC-89EB-4588-9417-7FFD74D9529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E0C3EC01-49B8-4ACD-AFBC-DCDC6B5CFE0E}" type="pres">
      <dgm:prSet presAssocID="{BAE9EC31-61E7-4671-9CDD-60BD56F7E969}" presName="spacerT" presStyleCnt="0"/>
      <dgm:spPr/>
    </dgm:pt>
    <dgm:pt modelId="{1D86D05A-9EF6-4495-8690-7B1EA523DD80}" type="pres">
      <dgm:prSet presAssocID="{BAE9EC31-61E7-4671-9CDD-60BD56F7E969}" presName="sibTrans" presStyleLbl="sibTrans2D1" presStyleIdx="1" presStyleCnt="3"/>
      <dgm:spPr/>
      <dgm:t>
        <a:bodyPr/>
        <a:lstStyle/>
        <a:p>
          <a:endParaRPr lang="es-GT"/>
        </a:p>
      </dgm:t>
    </dgm:pt>
    <dgm:pt modelId="{959A7A8E-7EE2-4E36-8F42-0A03AC87A631}" type="pres">
      <dgm:prSet presAssocID="{BAE9EC31-61E7-4671-9CDD-60BD56F7E969}" presName="spacerB" presStyleCnt="0"/>
      <dgm:spPr/>
    </dgm:pt>
    <dgm:pt modelId="{2A759D8D-BBAD-4D10-800C-5FB4C152AAD0}" type="pres">
      <dgm:prSet presAssocID="{47EF957B-92C5-435D-B713-4ECE8C8EE6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  <dgm:pt modelId="{2B47D481-12CA-4DDC-A918-3A58198BB401}" type="pres">
      <dgm:prSet presAssocID="{9606A250-539B-489F-97F4-5625A181F541}" presName="sibTransLast" presStyleLbl="sibTrans2D1" presStyleIdx="2" presStyleCnt="3" custAng="9124197" custFlipHor="1" custScaleX="117706" custScaleY="130404" custLinFactY="45583" custLinFactNeighborX="-27824" custLinFactNeighborY="100000"/>
      <dgm:spPr/>
      <dgm:t>
        <a:bodyPr/>
        <a:lstStyle/>
        <a:p>
          <a:endParaRPr lang="es-GT"/>
        </a:p>
      </dgm:t>
    </dgm:pt>
    <dgm:pt modelId="{C0B8F4F6-61AB-4D67-A03A-5A8DC232E5BD}" type="pres">
      <dgm:prSet presAssocID="{9606A250-539B-489F-97F4-5625A181F541}" presName="connectorText" presStyleLbl="sibTrans2D1" presStyleIdx="2" presStyleCnt="3"/>
      <dgm:spPr/>
      <dgm:t>
        <a:bodyPr/>
        <a:lstStyle/>
        <a:p>
          <a:endParaRPr lang="es-GT"/>
        </a:p>
      </dgm:t>
    </dgm:pt>
    <dgm:pt modelId="{867D8DA8-109B-4411-9538-C93FFD48982D}" type="pres">
      <dgm:prSet presAssocID="{9606A250-539B-489F-97F4-5625A181F541}" presName="lastNode" presStyleLbl="node1" presStyleIdx="3" presStyleCnt="4" custAng="5400000" custScaleX="53347" custScaleY="87063" custLinFactX="10112" custLinFactNeighborX="100000" custLinFactNeighborY="60470">
        <dgm:presLayoutVars>
          <dgm:bulletEnabled val="1"/>
        </dgm:presLayoutVars>
      </dgm:prSet>
      <dgm:spPr/>
      <dgm:t>
        <a:bodyPr/>
        <a:lstStyle/>
        <a:p>
          <a:endParaRPr lang="es-GT"/>
        </a:p>
      </dgm:t>
    </dgm:pt>
  </dgm:ptLst>
  <dgm:cxnLst>
    <dgm:cxn modelId="{5FA1C4A7-1611-42DC-B3AA-1094AFAB2401}" type="presOf" srcId="{7E366AEE-0A5B-4E87-99CF-A71A3B3F0A2B}" destId="{4DD11BD4-9800-4841-8DCD-56F89F6BD276}" srcOrd="0" destOrd="0" presId="urn:microsoft.com/office/officeart/2005/8/layout/equation2"/>
    <dgm:cxn modelId="{02BE4AE1-FC0F-4991-80A7-1C7E6C94B858}" srcId="{9606A250-539B-489F-97F4-5625A181F541}" destId="{7E366AEE-0A5B-4E87-99CF-A71A3B3F0A2B}" srcOrd="0" destOrd="0" parTransId="{ADB69FCA-EEC9-4D1B-9D35-408A63C13684}" sibTransId="{AC3624EC-77F4-4252-8E19-F635132AC99D}"/>
    <dgm:cxn modelId="{3BDD2DCB-B236-404A-800E-33964025C9D2}" type="presOf" srcId="{AC3624EC-77F4-4252-8E19-F635132AC99D}" destId="{8CAD5CF8-1F23-4F7B-818D-B0494EB24DE8}" srcOrd="0" destOrd="0" presId="urn:microsoft.com/office/officeart/2005/8/layout/equation2"/>
    <dgm:cxn modelId="{BECCB1CF-6E22-4A12-AFD4-D7518CE0EE85}" srcId="{9606A250-539B-489F-97F4-5625A181F541}" destId="{47EF957B-92C5-435D-B713-4ECE8C8EE6CE}" srcOrd="2" destOrd="0" parTransId="{75BFFC5F-1B27-4B2C-957C-F4B4D971C114}" sibTransId="{C7E50577-CC54-43CC-AE37-1AE7D5BB6C0C}"/>
    <dgm:cxn modelId="{2E013E76-1B99-40C7-AD58-AE7F28F11410}" type="presOf" srcId="{BAE9EC31-61E7-4671-9CDD-60BD56F7E969}" destId="{1D86D05A-9EF6-4495-8690-7B1EA523DD80}" srcOrd="0" destOrd="0" presId="urn:microsoft.com/office/officeart/2005/8/layout/equation2"/>
    <dgm:cxn modelId="{CDC21C22-226A-4B75-908A-6A7815DCB8D0}" srcId="{9606A250-539B-489F-97F4-5625A181F541}" destId="{FABCCD64-163A-4701-AFD3-4A75FB9634CD}" srcOrd="3" destOrd="0" parTransId="{4667D772-B2A2-43E7-A72F-0EC0AACF99A1}" sibTransId="{ADE45B5E-9C2C-4F77-8D96-A94DE3DDD324}"/>
    <dgm:cxn modelId="{B37BEC61-3A88-4D9E-AF47-6D9FB9B44528}" type="presOf" srcId="{C7E50577-CC54-43CC-AE37-1AE7D5BB6C0C}" destId="{2B47D481-12CA-4DDC-A918-3A58198BB401}" srcOrd="0" destOrd="0" presId="urn:microsoft.com/office/officeart/2005/8/layout/equation2"/>
    <dgm:cxn modelId="{8A2544D1-2089-43C4-946A-625E6367F89C}" type="presOf" srcId="{AF11CFFC-89EB-4588-9417-7FFD74D95297}" destId="{F2CF2C51-4522-42B7-8166-735AA9C222A0}" srcOrd="0" destOrd="0" presId="urn:microsoft.com/office/officeart/2005/8/layout/equation2"/>
    <dgm:cxn modelId="{5B0AF0CA-7103-4ADE-98A7-C3D21E463D2B}" type="presOf" srcId="{C7E50577-CC54-43CC-AE37-1AE7D5BB6C0C}" destId="{C0B8F4F6-61AB-4D67-A03A-5A8DC232E5BD}" srcOrd="1" destOrd="0" presId="urn:microsoft.com/office/officeart/2005/8/layout/equation2"/>
    <dgm:cxn modelId="{E1861A62-A918-4F24-9F69-7EF8925C9705}" srcId="{9606A250-539B-489F-97F4-5625A181F541}" destId="{AF11CFFC-89EB-4588-9417-7FFD74D95297}" srcOrd="1" destOrd="0" parTransId="{C85D384F-A142-4B51-AC32-726B96285FDC}" sibTransId="{BAE9EC31-61E7-4671-9CDD-60BD56F7E969}"/>
    <dgm:cxn modelId="{3CFF096D-06DB-46D4-B67A-E3ADD4548301}" type="presOf" srcId="{47EF957B-92C5-435D-B713-4ECE8C8EE6CE}" destId="{2A759D8D-BBAD-4D10-800C-5FB4C152AAD0}" srcOrd="0" destOrd="0" presId="urn:microsoft.com/office/officeart/2005/8/layout/equation2"/>
    <dgm:cxn modelId="{6FBCEF85-47A8-478F-AB82-FC937AAE3972}" type="presOf" srcId="{9606A250-539B-489F-97F4-5625A181F541}" destId="{98F8E54A-7950-4362-8453-D16A1C1C7A86}" srcOrd="0" destOrd="0" presId="urn:microsoft.com/office/officeart/2005/8/layout/equation2"/>
    <dgm:cxn modelId="{011C5669-223A-482B-8333-F51223809E82}" type="presOf" srcId="{FABCCD64-163A-4701-AFD3-4A75FB9634CD}" destId="{867D8DA8-109B-4411-9538-C93FFD48982D}" srcOrd="0" destOrd="0" presId="urn:microsoft.com/office/officeart/2005/8/layout/equation2"/>
    <dgm:cxn modelId="{2CA20421-DDDC-4466-8249-8D53E983DFC7}" type="presParOf" srcId="{98F8E54A-7950-4362-8453-D16A1C1C7A86}" destId="{C9FB6449-8FC4-4C2E-B368-CBF8E427175E}" srcOrd="0" destOrd="0" presId="urn:microsoft.com/office/officeart/2005/8/layout/equation2"/>
    <dgm:cxn modelId="{A5E9F229-9A2B-4076-8060-46B47A6590FE}" type="presParOf" srcId="{C9FB6449-8FC4-4C2E-B368-CBF8E427175E}" destId="{4DD11BD4-9800-4841-8DCD-56F89F6BD276}" srcOrd="0" destOrd="0" presId="urn:microsoft.com/office/officeart/2005/8/layout/equation2"/>
    <dgm:cxn modelId="{42695F9E-B8D3-44B1-8135-6E851005EB6A}" type="presParOf" srcId="{C9FB6449-8FC4-4C2E-B368-CBF8E427175E}" destId="{8238CA36-4859-476A-88E6-DE50BC8B6E28}" srcOrd="1" destOrd="0" presId="urn:microsoft.com/office/officeart/2005/8/layout/equation2"/>
    <dgm:cxn modelId="{3F66D2E6-94B9-4DEF-977D-0999FD714806}" type="presParOf" srcId="{C9FB6449-8FC4-4C2E-B368-CBF8E427175E}" destId="{8CAD5CF8-1F23-4F7B-818D-B0494EB24DE8}" srcOrd="2" destOrd="0" presId="urn:microsoft.com/office/officeart/2005/8/layout/equation2"/>
    <dgm:cxn modelId="{A7D7AF5B-24BD-48D7-B0C2-D559B77BF3E2}" type="presParOf" srcId="{C9FB6449-8FC4-4C2E-B368-CBF8E427175E}" destId="{1874DB49-4C46-4837-841C-6465B742B086}" srcOrd="3" destOrd="0" presId="urn:microsoft.com/office/officeart/2005/8/layout/equation2"/>
    <dgm:cxn modelId="{4E21379B-B9C2-4D0A-83D3-4815B2F38865}" type="presParOf" srcId="{C9FB6449-8FC4-4C2E-B368-CBF8E427175E}" destId="{F2CF2C51-4522-42B7-8166-735AA9C222A0}" srcOrd="4" destOrd="0" presId="urn:microsoft.com/office/officeart/2005/8/layout/equation2"/>
    <dgm:cxn modelId="{69F166B6-4A9F-4A10-9191-576131C9758A}" type="presParOf" srcId="{C9FB6449-8FC4-4C2E-B368-CBF8E427175E}" destId="{E0C3EC01-49B8-4ACD-AFBC-DCDC6B5CFE0E}" srcOrd="5" destOrd="0" presId="urn:microsoft.com/office/officeart/2005/8/layout/equation2"/>
    <dgm:cxn modelId="{96617383-7EF4-4051-A284-16B3B6C544E0}" type="presParOf" srcId="{C9FB6449-8FC4-4C2E-B368-CBF8E427175E}" destId="{1D86D05A-9EF6-4495-8690-7B1EA523DD80}" srcOrd="6" destOrd="0" presId="urn:microsoft.com/office/officeart/2005/8/layout/equation2"/>
    <dgm:cxn modelId="{374F1D0A-E83B-4481-8999-2E09E361EB04}" type="presParOf" srcId="{C9FB6449-8FC4-4C2E-B368-CBF8E427175E}" destId="{959A7A8E-7EE2-4E36-8F42-0A03AC87A631}" srcOrd="7" destOrd="0" presId="urn:microsoft.com/office/officeart/2005/8/layout/equation2"/>
    <dgm:cxn modelId="{565118C3-5038-412E-B6F1-B1EA0BC5AD7A}" type="presParOf" srcId="{C9FB6449-8FC4-4C2E-B368-CBF8E427175E}" destId="{2A759D8D-BBAD-4D10-800C-5FB4C152AAD0}" srcOrd="8" destOrd="0" presId="urn:microsoft.com/office/officeart/2005/8/layout/equation2"/>
    <dgm:cxn modelId="{7A4C581B-C1A5-4864-BFFC-F0148E118AAB}" type="presParOf" srcId="{98F8E54A-7950-4362-8453-D16A1C1C7A86}" destId="{2B47D481-12CA-4DDC-A918-3A58198BB401}" srcOrd="1" destOrd="0" presId="urn:microsoft.com/office/officeart/2005/8/layout/equation2"/>
    <dgm:cxn modelId="{23B2E0FE-4FBB-4888-8510-D6F4EF4BEADB}" type="presParOf" srcId="{2B47D481-12CA-4DDC-A918-3A58198BB401}" destId="{C0B8F4F6-61AB-4D67-A03A-5A8DC232E5BD}" srcOrd="0" destOrd="0" presId="urn:microsoft.com/office/officeart/2005/8/layout/equation2"/>
    <dgm:cxn modelId="{B8965D74-AD69-4167-BBB4-DA5375A01E3A}" type="presParOf" srcId="{98F8E54A-7950-4362-8453-D16A1C1C7A86}" destId="{867D8DA8-109B-4411-9538-C93FFD48982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B8598E2-C91A-4854-A50F-FE26190ED79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85BF8F12-C1EC-4E72-81EF-68FF8EEE02B5}">
      <dgm:prSet custT="1"/>
      <dgm:spPr>
        <a:xfrm>
          <a:off x="3319568" y="518963"/>
          <a:ext cx="3369974" cy="92147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0"/>
          <a:r>
            <a:rPr lang="es-GT" sz="900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A.</a:t>
          </a:r>
          <a:r>
            <a:rPr lang="es-GT" sz="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FORTALECIMIENTO INSTITUCIONAL</a:t>
          </a:r>
          <a:endParaRPr lang="es-GT" sz="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7224F79-A621-4E8D-AD0D-0BF81A21A64C}" type="parTrans" cxnId="{12F3BDBB-846E-4157-B002-14A006EA8502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219D4A06-5AD0-488B-B186-A5823602776C}" type="sibTrans" cxnId="{12F3BDBB-846E-4157-B002-14A006EA8502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8DEA0BF7-BF26-4ED0-AE7B-ABCFC4859648}">
      <dgm:prSet custT="1"/>
      <dgm:spPr>
        <a:xfrm>
          <a:off x="3319568" y="1555625"/>
          <a:ext cx="3369974" cy="92147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0"/>
          <a:r>
            <a:rPr lang="es-GT" sz="900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B.</a:t>
          </a:r>
          <a:r>
            <a:rPr lang="es-GT" sz="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INFRAESTRUCTURA PARA EL DESARROLLO</a:t>
          </a:r>
          <a:endParaRPr lang="es-GT" sz="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0D70863-B37B-4F78-90A8-1DA4FEF1953B}" type="parTrans" cxnId="{68821271-FDBF-4A4E-BCB9-BF939F962D47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292C5146-103D-46EE-9CF2-82200FEDBD8C}" type="sibTrans" cxnId="{68821271-FDBF-4A4E-BCB9-BF939F962D47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9CFCF161-FB7A-4583-AD35-B042A7432A18}">
      <dgm:prSet custT="1"/>
      <dgm:spPr>
        <a:xfrm>
          <a:off x="3319568" y="2592288"/>
          <a:ext cx="3369974" cy="92147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0"/>
          <a:r>
            <a:rPr lang="es-GT" sz="900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C.</a:t>
          </a:r>
          <a:r>
            <a:rPr lang="es-GT" sz="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GESTION SOCIAL Y DESARROLLO COMUNITARIO</a:t>
          </a:r>
          <a:endParaRPr lang="es-GT" sz="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04CDE3B-6839-4A31-831B-3B0F4EFF1095}" type="parTrans" cxnId="{B8ECEBFE-3041-4F16-8EEF-B1E5A9918D0F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59D5493B-E380-4BEE-8960-4065DFCA22CF}" type="sibTrans" cxnId="{B8ECEBFE-3041-4F16-8EEF-B1E5A9918D0F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7D9E8416-161C-41BE-9363-9115177D5FD3}">
      <dgm:prSet custT="1"/>
      <dgm:spPr>
        <a:xfrm>
          <a:off x="3319568" y="3628950"/>
          <a:ext cx="3369974" cy="92147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0"/>
          <a:r>
            <a:rPr lang="es-GT" sz="900" b="1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D.</a:t>
          </a:r>
          <a:r>
            <a:rPr lang="es-GT" sz="9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</a:t>
          </a:r>
          <a:r>
            <a:rPr lang="es-GT" sz="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GESTION AMBIENTAL Y RIESGO</a:t>
          </a:r>
          <a:endParaRPr lang="es-GT" sz="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6EC5279-7AD4-4C0D-8AC9-96832F6B38B6}" type="parTrans" cxnId="{214AE564-FC92-46AB-989C-26ECE9FF3792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377F9A61-832E-46A1-A15A-A76B1854F185}" type="sibTrans" cxnId="{214AE564-FC92-46AB-989C-26ECE9FF3792}">
      <dgm:prSet/>
      <dgm:spPr/>
      <dgm:t>
        <a:bodyPr/>
        <a:lstStyle/>
        <a:p>
          <a:pPr algn="ctr"/>
          <a:endParaRPr lang="es-GT" sz="700">
            <a:latin typeface="+mj-lt"/>
          </a:endParaRPr>
        </a:p>
      </dgm:t>
    </dgm:pt>
    <dgm:pt modelId="{A781CD8F-70FC-4F2A-A3A8-1F7249FB44DE}" type="pres">
      <dgm:prSet presAssocID="{AB8598E2-C91A-4854-A50F-FE26190ED79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GT"/>
        </a:p>
      </dgm:t>
    </dgm:pt>
    <dgm:pt modelId="{808ED015-D056-4E6F-A705-1AF27C2D74B2}" type="pres">
      <dgm:prSet presAssocID="{AB8598E2-C91A-4854-A50F-FE26190ED79E}" presName="pyramid" presStyleLbl="node1" presStyleIdx="0" presStyleCnt="1"/>
      <dgm:spPr>
        <a:xfrm>
          <a:off x="727280" y="0"/>
          <a:ext cx="5184576" cy="5184576"/>
        </a:xfrm>
        <a:prstGeom prst="triangle">
          <a:avLst/>
        </a:prstGeom>
        <a:solidFill>
          <a:srgbClr val="0F6F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1EED4D6D-1685-49EB-ABD1-115B54E57547}" type="pres">
      <dgm:prSet presAssocID="{AB8598E2-C91A-4854-A50F-FE26190ED79E}" presName="theList" presStyleCnt="0"/>
      <dgm:spPr/>
    </dgm:pt>
    <dgm:pt modelId="{A924F3B4-1C9E-4193-83BB-32ED6E83D984}" type="pres">
      <dgm:prSet presAssocID="{85BF8F12-C1EC-4E72-81EF-68FF8EEE02B5}" presName="aNode" presStyleLbl="fgAcc1" presStyleIdx="0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GT"/>
        </a:p>
      </dgm:t>
    </dgm:pt>
    <dgm:pt modelId="{61FA9C8D-29BE-4F66-817A-7ABFC7628E8B}" type="pres">
      <dgm:prSet presAssocID="{85BF8F12-C1EC-4E72-81EF-68FF8EEE02B5}" presName="aSpace" presStyleCnt="0"/>
      <dgm:spPr/>
    </dgm:pt>
    <dgm:pt modelId="{219BCBF9-0815-4AD8-BA61-F18705B1FC65}" type="pres">
      <dgm:prSet presAssocID="{8DEA0BF7-BF26-4ED0-AE7B-ABCFC4859648}" presName="aNode" presStyleLbl="fgAcc1" presStyleIdx="1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GT"/>
        </a:p>
      </dgm:t>
    </dgm:pt>
    <dgm:pt modelId="{1CE7D382-24FE-47FF-A957-E9CC6EDEE517}" type="pres">
      <dgm:prSet presAssocID="{8DEA0BF7-BF26-4ED0-AE7B-ABCFC4859648}" presName="aSpace" presStyleCnt="0"/>
      <dgm:spPr/>
    </dgm:pt>
    <dgm:pt modelId="{B7A36CE8-ED75-4A2C-8FE5-900EF194B605}" type="pres">
      <dgm:prSet presAssocID="{9CFCF161-FB7A-4583-AD35-B042A7432A18}" presName="aNode" presStyleLbl="fgAcc1" presStyleIdx="2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GT"/>
        </a:p>
      </dgm:t>
    </dgm:pt>
    <dgm:pt modelId="{F7490524-B5C0-4F74-BDF3-8E3FF27169A2}" type="pres">
      <dgm:prSet presAssocID="{9CFCF161-FB7A-4583-AD35-B042A7432A18}" presName="aSpace" presStyleCnt="0"/>
      <dgm:spPr/>
    </dgm:pt>
    <dgm:pt modelId="{1CECBF8B-DE9E-4BD9-9C1E-245A2431AA73}" type="pres">
      <dgm:prSet presAssocID="{7D9E8416-161C-41BE-9363-9115177D5FD3}" presName="aNode" presStyleLbl="fgAcc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GT"/>
        </a:p>
      </dgm:t>
    </dgm:pt>
    <dgm:pt modelId="{93C7334F-A5B4-4B83-8969-E38B419B6582}" type="pres">
      <dgm:prSet presAssocID="{7D9E8416-161C-41BE-9363-9115177D5FD3}" presName="aSpace" presStyleCnt="0"/>
      <dgm:spPr/>
    </dgm:pt>
  </dgm:ptLst>
  <dgm:cxnLst>
    <dgm:cxn modelId="{F777C284-71D9-464D-8E00-03857EB9303D}" type="presOf" srcId="{7D9E8416-161C-41BE-9363-9115177D5FD3}" destId="{1CECBF8B-DE9E-4BD9-9C1E-245A2431AA73}" srcOrd="0" destOrd="0" presId="urn:microsoft.com/office/officeart/2005/8/layout/pyramid2"/>
    <dgm:cxn modelId="{3DF794E9-6122-436B-9419-498B723B071D}" type="presOf" srcId="{AB8598E2-C91A-4854-A50F-FE26190ED79E}" destId="{A781CD8F-70FC-4F2A-A3A8-1F7249FB44DE}" srcOrd="0" destOrd="0" presId="urn:microsoft.com/office/officeart/2005/8/layout/pyramid2"/>
    <dgm:cxn modelId="{D4D77381-B666-425E-9925-D42A2E329AD4}" type="presOf" srcId="{9CFCF161-FB7A-4583-AD35-B042A7432A18}" destId="{B7A36CE8-ED75-4A2C-8FE5-900EF194B605}" srcOrd="0" destOrd="0" presId="urn:microsoft.com/office/officeart/2005/8/layout/pyramid2"/>
    <dgm:cxn modelId="{214AE564-FC92-46AB-989C-26ECE9FF3792}" srcId="{AB8598E2-C91A-4854-A50F-FE26190ED79E}" destId="{7D9E8416-161C-41BE-9363-9115177D5FD3}" srcOrd="3" destOrd="0" parTransId="{86EC5279-7AD4-4C0D-8AC9-96832F6B38B6}" sibTransId="{377F9A61-832E-46A1-A15A-A76B1854F185}"/>
    <dgm:cxn modelId="{AFAC56D7-5616-489D-BDCF-3B52457B8442}" type="presOf" srcId="{85BF8F12-C1EC-4E72-81EF-68FF8EEE02B5}" destId="{A924F3B4-1C9E-4193-83BB-32ED6E83D984}" srcOrd="0" destOrd="0" presId="urn:microsoft.com/office/officeart/2005/8/layout/pyramid2"/>
    <dgm:cxn modelId="{68821271-FDBF-4A4E-BCB9-BF939F962D47}" srcId="{AB8598E2-C91A-4854-A50F-FE26190ED79E}" destId="{8DEA0BF7-BF26-4ED0-AE7B-ABCFC4859648}" srcOrd="1" destOrd="0" parTransId="{A0D70863-B37B-4F78-90A8-1DA4FEF1953B}" sibTransId="{292C5146-103D-46EE-9CF2-82200FEDBD8C}"/>
    <dgm:cxn modelId="{DBB54677-3CFE-4375-99AC-DB013CF5F209}" type="presOf" srcId="{8DEA0BF7-BF26-4ED0-AE7B-ABCFC4859648}" destId="{219BCBF9-0815-4AD8-BA61-F18705B1FC65}" srcOrd="0" destOrd="0" presId="urn:microsoft.com/office/officeart/2005/8/layout/pyramid2"/>
    <dgm:cxn modelId="{B8ECEBFE-3041-4F16-8EEF-B1E5A9918D0F}" srcId="{AB8598E2-C91A-4854-A50F-FE26190ED79E}" destId="{9CFCF161-FB7A-4583-AD35-B042A7432A18}" srcOrd="2" destOrd="0" parTransId="{404CDE3B-6839-4A31-831B-3B0F4EFF1095}" sibTransId="{59D5493B-E380-4BEE-8960-4065DFCA22CF}"/>
    <dgm:cxn modelId="{12F3BDBB-846E-4157-B002-14A006EA8502}" srcId="{AB8598E2-C91A-4854-A50F-FE26190ED79E}" destId="{85BF8F12-C1EC-4E72-81EF-68FF8EEE02B5}" srcOrd="0" destOrd="0" parTransId="{67224F79-A621-4E8D-AD0D-0BF81A21A64C}" sibTransId="{219D4A06-5AD0-488B-B186-A5823602776C}"/>
    <dgm:cxn modelId="{ACDBCDEC-B7D7-4896-87F5-4CB6E5E32E61}" type="presParOf" srcId="{A781CD8F-70FC-4F2A-A3A8-1F7249FB44DE}" destId="{808ED015-D056-4E6F-A705-1AF27C2D74B2}" srcOrd="0" destOrd="0" presId="urn:microsoft.com/office/officeart/2005/8/layout/pyramid2"/>
    <dgm:cxn modelId="{13F65DC3-210C-4579-8F16-AABC820524A2}" type="presParOf" srcId="{A781CD8F-70FC-4F2A-A3A8-1F7249FB44DE}" destId="{1EED4D6D-1685-49EB-ABD1-115B54E57547}" srcOrd="1" destOrd="0" presId="urn:microsoft.com/office/officeart/2005/8/layout/pyramid2"/>
    <dgm:cxn modelId="{60495FFA-B9C9-4F57-B2FB-079E5A71C05D}" type="presParOf" srcId="{1EED4D6D-1685-49EB-ABD1-115B54E57547}" destId="{A924F3B4-1C9E-4193-83BB-32ED6E83D984}" srcOrd="0" destOrd="0" presId="urn:microsoft.com/office/officeart/2005/8/layout/pyramid2"/>
    <dgm:cxn modelId="{63A66F72-5C1B-451B-BAF7-FE270831814C}" type="presParOf" srcId="{1EED4D6D-1685-49EB-ABD1-115B54E57547}" destId="{61FA9C8D-29BE-4F66-817A-7ABFC7628E8B}" srcOrd="1" destOrd="0" presId="urn:microsoft.com/office/officeart/2005/8/layout/pyramid2"/>
    <dgm:cxn modelId="{AD97F214-79B4-4564-9513-ADB79EA87322}" type="presParOf" srcId="{1EED4D6D-1685-49EB-ABD1-115B54E57547}" destId="{219BCBF9-0815-4AD8-BA61-F18705B1FC65}" srcOrd="2" destOrd="0" presId="urn:microsoft.com/office/officeart/2005/8/layout/pyramid2"/>
    <dgm:cxn modelId="{A62C5D8B-A481-48A9-AFA0-0981720BC050}" type="presParOf" srcId="{1EED4D6D-1685-49EB-ABD1-115B54E57547}" destId="{1CE7D382-24FE-47FF-A957-E9CC6EDEE517}" srcOrd="3" destOrd="0" presId="urn:microsoft.com/office/officeart/2005/8/layout/pyramid2"/>
    <dgm:cxn modelId="{4E0E5966-D62E-4236-AB4E-794F060A4EB9}" type="presParOf" srcId="{1EED4D6D-1685-49EB-ABD1-115B54E57547}" destId="{B7A36CE8-ED75-4A2C-8FE5-900EF194B605}" srcOrd="4" destOrd="0" presId="urn:microsoft.com/office/officeart/2005/8/layout/pyramid2"/>
    <dgm:cxn modelId="{98047444-0607-4162-9264-C9863735649B}" type="presParOf" srcId="{1EED4D6D-1685-49EB-ABD1-115B54E57547}" destId="{F7490524-B5C0-4F74-BDF3-8E3FF27169A2}" srcOrd="5" destOrd="0" presId="urn:microsoft.com/office/officeart/2005/8/layout/pyramid2"/>
    <dgm:cxn modelId="{F0190C6B-1E8F-4A24-9395-E273CA840B86}" type="presParOf" srcId="{1EED4D6D-1685-49EB-ABD1-115B54E57547}" destId="{1CECBF8B-DE9E-4BD9-9C1E-245A2431AA73}" srcOrd="6" destOrd="0" presId="urn:microsoft.com/office/officeart/2005/8/layout/pyramid2"/>
    <dgm:cxn modelId="{C7B408ED-E6C3-4CCE-8D3F-1F7E049446AD}" type="presParOf" srcId="{1EED4D6D-1685-49EB-ABD1-115B54E57547}" destId="{93C7334F-A5B4-4B83-8969-E38B419B6582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17431-F14A-494C-A531-E35AEB37315D}">
      <dsp:nvSpPr>
        <dsp:cNvPr id="0" name=""/>
        <dsp:cNvSpPr/>
      </dsp:nvSpPr>
      <dsp:spPr>
        <a:xfrm>
          <a:off x="-5082270" y="-778586"/>
          <a:ext cx="6052446" cy="6052446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62B13-702E-426C-8943-931870BDB474}">
      <dsp:nvSpPr>
        <dsp:cNvPr id="0" name=""/>
        <dsp:cNvSpPr/>
      </dsp:nvSpPr>
      <dsp:spPr>
        <a:xfrm>
          <a:off x="508002" y="345596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ELEMENTOS ESTRATEGICOS</a:t>
          </a:r>
          <a:endParaRPr lang="es-GT" sz="2000" b="1" kern="1200" dirty="0">
            <a:latin typeface="+mj-lt"/>
          </a:endParaRPr>
        </a:p>
      </dsp:txBody>
      <dsp:txXfrm>
        <a:off x="508002" y="345596"/>
        <a:ext cx="4076129" cy="691552"/>
      </dsp:txXfrm>
    </dsp:sp>
    <dsp:sp modelId="{582FEDA1-3F93-4415-86D1-DECA09186413}">
      <dsp:nvSpPr>
        <dsp:cNvPr id="0" name=""/>
        <dsp:cNvSpPr/>
      </dsp:nvSpPr>
      <dsp:spPr>
        <a:xfrm>
          <a:off x="75782" y="259152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5612DF-3733-4731-98C3-9BBCA772AF8A}">
      <dsp:nvSpPr>
        <dsp:cNvPr id="0" name=""/>
        <dsp:cNvSpPr/>
      </dsp:nvSpPr>
      <dsp:spPr>
        <a:xfrm>
          <a:off x="904485" y="1383105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COMPONENTES DE TRABAJO</a:t>
          </a:r>
          <a:endParaRPr lang="es-GT" sz="2000" b="1" kern="1200" dirty="0">
            <a:latin typeface="+mj-lt"/>
          </a:endParaRPr>
        </a:p>
      </dsp:txBody>
      <dsp:txXfrm>
        <a:off x="904485" y="1383105"/>
        <a:ext cx="3679646" cy="691552"/>
      </dsp:txXfrm>
    </dsp:sp>
    <dsp:sp modelId="{11071D56-9393-453F-95F3-B805C6194A1A}">
      <dsp:nvSpPr>
        <dsp:cNvPr id="0" name=""/>
        <dsp:cNvSpPr/>
      </dsp:nvSpPr>
      <dsp:spPr>
        <a:xfrm>
          <a:off x="472265" y="1296661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AB37F6-633A-419E-94D2-437EAA54A608}">
      <dsp:nvSpPr>
        <dsp:cNvPr id="0" name=""/>
        <dsp:cNvSpPr/>
      </dsp:nvSpPr>
      <dsp:spPr>
        <a:xfrm>
          <a:off x="901725" y="2418968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ESQUEMA DE GESTION</a:t>
          </a:r>
          <a:endParaRPr lang="es-GT" sz="2000" b="1" kern="1200" dirty="0">
            <a:latin typeface="+mj-lt"/>
          </a:endParaRPr>
        </a:p>
      </dsp:txBody>
      <dsp:txXfrm>
        <a:off x="901725" y="2418968"/>
        <a:ext cx="3679646" cy="691552"/>
      </dsp:txXfrm>
    </dsp:sp>
    <dsp:sp modelId="{A2EDC7E5-998C-49D6-A5DA-7210E2579BF6}">
      <dsp:nvSpPr>
        <dsp:cNvPr id="0" name=""/>
        <dsp:cNvSpPr/>
      </dsp:nvSpPr>
      <dsp:spPr>
        <a:xfrm>
          <a:off x="472265" y="2334170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4276D-4FFC-4C66-8A5A-C0A40C517B12}">
      <dsp:nvSpPr>
        <dsp:cNvPr id="0" name=""/>
        <dsp:cNvSpPr/>
      </dsp:nvSpPr>
      <dsp:spPr>
        <a:xfrm>
          <a:off x="508002" y="3458123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COSTES ASOCIADOS</a:t>
          </a:r>
          <a:endParaRPr lang="es-GT" sz="2000" kern="1200" dirty="0">
            <a:latin typeface="+mj-lt"/>
          </a:endParaRPr>
        </a:p>
      </dsp:txBody>
      <dsp:txXfrm>
        <a:off x="508002" y="3458123"/>
        <a:ext cx="4076129" cy="691552"/>
      </dsp:txXfrm>
    </dsp:sp>
    <dsp:sp modelId="{4CE4D753-5AA2-4266-A6C1-AAF398DBD5E6}">
      <dsp:nvSpPr>
        <dsp:cNvPr id="0" name=""/>
        <dsp:cNvSpPr/>
      </dsp:nvSpPr>
      <dsp:spPr>
        <a:xfrm>
          <a:off x="75782" y="3371679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17431-F14A-494C-A531-E35AEB37315D}">
      <dsp:nvSpPr>
        <dsp:cNvPr id="0" name=""/>
        <dsp:cNvSpPr/>
      </dsp:nvSpPr>
      <dsp:spPr>
        <a:xfrm>
          <a:off x="-5082270" y="-778586"/>
          <a:ext cx="6052446" cy="6052446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62B13-702E-426C-8943-931870BDB474}">
      <dsp:nvSpPr>
        <dsp:cNvPr id="0" name=""/>
        <dsp:cNvSpPr/>
      </dsp:nvSpPr>
      <dsp:spPr>
        <a:xfrm>
          <a:off x="508002" y="345596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bg1"/>
              </a:solidFill>
              <a:latin typeface="+mj-lt"/>
            </a:rPr>
            <a:t>ELEMENTOS ESTRATEGICOS</a:t>
          </a:r>
          <a:endParaRPr lang="es-GT" sz="2000" b="1" kern="1200" dirty="0">
            <a:solidFill>
              <a:schemeClr val="bg1"/>
            </a:solidFill>
            <a:latin typeface="+mj-lt"/>
          </a:endParaRPr>
        </a:p>
      </dsp:txBody>
      <dsp:txXfrm>
        <a:off x="508002" y="345596"/>
        <a:ext cx="4076129" cy="691552"/>
      </dsp:txXfrm>
    </dsp:sp>
    <dsp:sp modelId="{582FEDA1-3F93-4415-86D1-DECA09186413}">
      <dsp:nvSpPr>
        <dsp:cNvPr id="0" name=""/>
        <dsp:cNvSpPr/>
      </dsp:nvSpPr>
      <dsp:spPr>
        <a:xfrm>
          <a:off x="75782" y="259152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5612DF-3733-4731-98C3-9BBCA772AF8A}">
      <dsp:nvSpPr>
        <dsp:cNvPr id="0" name=""/>
        <dsp:cNvSpPr/>
      </dsp:nvSpPr>
      <dsp:spPr>
        <a:xfrm>
          <a:off x="904485" y="1383105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bg1"/>
              </a:solidFill>
              <a:latin typeface="+mj-lt"/>
            </a:rPr>
            <a:t>COMPONENTES DE TRABAJO</a:t>
          </a:r>
          <a:endParaRPr lang="es-GT" sz="2000" b="1" kern="1200" dirty="0">
            <a:solidFill>
              <a:schemeClr val="bg1"/>
            </a:solidFill>
            <a:latin typeface="+mj-lt"/>
          </a:endParaRPr>
        </a:p>
      </dsp:txBody>
      <dsp:txXfrm>
        <a:off x="904485" y="1383105"/>
        <a:ext cx="3679646" cy="691552"/>
      </dsp:txXfrm>
    </dsp:sp>
    <dsp:sp modelId="{11071D56-9393-453F-95F3-B805C6194A1A}">
      <dsp:nvSpPr>
        <dsp:cNvPr id="0" name=""/>
        <dsp:cNvSpPr/>
      </dsp:nvSpPr>
      <dsp:spPr>
        <a:xfrm>
          <a:off x="472265" y="1296661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AB37F6-633A-419E-94D2-437EAA54A608}">
      <dsp:nvSpPr>
        <dsp:cNvPr id="0" name=""/>
        <dsp:cNvSpPr/>
      </dsp:nvSpPr>
      <dsp:spPr>
        <a:xfrm>
          <a:off x="901725" y="2418968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bg1"/>
              </a:solidFill>
              <a:latin typeface="+mj-lt"/>
            </a:rPr>
            <a:t>ESQUEMA DE GESTION</a:t>
          </a:r>
          <a:endParaRPr lang="es-GT" sz="2000" b="1" kern="1200" dirty="0">
            <a:solidFill>
              <a:schemeClr val="bg1"/>
            </a:solidFill>
            <a:latin typeface="+mj-lt"/>
          </a:endParaRPr>
        </a:p>
      </dsp:txBody>
      <dsp:txXfrm>
        <a:off x="901725" y="2418968"/>
        <a:ext cx="3679646" cy="691552"/>
      </dsp:txXfrm>
    </dsp:sp>
    <dsp:sp modelId="{A2EDC7E5-998C-49D6-A5DA-7210E2579BF6}">
      <dsp:nvSpPr>
        <dsp:cNvPr id="0" name=""/>
        <dsp:cNvSpPr/>
      </dsp:nvSpPr>
      <dsp:spPr>
        <a:xfrm>
          <a:off x="472265" y="2334170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4276D-4FFC-4C66-8A5A-C0A40C517B12}">
      <dsp:nvSpPr>
        <dsp:cNvPr id="0" name=""/>
        <dsp:cNvSpPr/>
      </dsp:nvSpPr>
      <dsp:spPr>
        <a:xfrm>
          <a:off x="508002" y="3458123"/>
          <a:ext cx="4076129" cy="691552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tx1"/>
              </a:solidFill>
              <a:latin typeface="+mj-lt"/>
            </a:rPr>
            <a:t>COSTES ASOCIADOS</a:t>
          </a:r>
          <a:endParaRPr lang="es-GT" sz="2000" kern="1200" dirty="0">
            <a:solidFill>
              <a:schemeClr val="tx1"/>
            </a:solidFill>
            <a:latin typeface="+mj-lt"/>
          </a:endParaRPr>
        </a:p>
      </dsp:txBody>
      <dsp:txXfrm>
        <a:off x="508002" y="3458123"/>
        <a:ext cx="4076129" cy="691552"/>
      </dsp:txXfrm>
    </dsp:sp>
    <dsp:sp modelId="{4CE4D753-5AA2-4266-A6C1-AAF398DBD5E6}">
      <dsp:nvSpPr>
        <dsp:cNvPr id="0" name=""/>
        <dsp:cNvSpPr/>
      </dsp:nvSpPr>
      <dsp:spPr>
        <a:xfrm>
          <a:off x="75782" y="3371679"/>
          <a:ext cx="864440" cy="864440"/>
        </a:xfrm>
        <a:prstGeom prst="ellipse">
          <a:avLst/>
        </a:prstGeom>
        <a:solidFill>
          <a:srgbClr val="FFC000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17431-F14A-494C-A531-E35AEB37315D}">
      <dsp:nvSpPr>
        <dsp:cNvPr id="0" name=""/>
        <dsp:cNvSpPr/>
      </dsp:nvSpPr>
      <dsp:spPr>
        <a:xfrm>
          <a:off x="-5082270" y="-778586"/>
          <a:ext cx="6052446" cy="6052446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62B13-702E-426C-8943-931870BDB474}">
      <dsp:nvSpPr>
        <dsp:cNvPr id="0" name=""/>
        <dsp:cNvSpPr/>
      </dsp:nvSpPr>
      <dsp:spPr>
        <a:xfrm>
          <a:off x="508002" y="345596"/>
          <a:ext cx="4076129" cy="691552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tx1"/>
              </a:solidFill>
              <a:latin typeface="+mj-lt"/>
            </a:rPr>
            <a:t>ELEMENTOS ESTRATEGICOS</a:t>
          </a:r>
          <a:endParaRPr lang="es-GT" sz="2000" b="1" kern="1200" dirty="0">
            <a:solidFill>
              <a:schemeClr val="tx1"/>
            </a:solidFill>
            <a:latin typeface="+mj-lt"/>
          </a:endParaRPr>
        </a:p>
      </dsp:txBody>
      <dsp:txXfrm>
        <a:off x="508002" y="345596"/>
        <a:ext cx="4076129" cy="691552"/>
      </dsp:txXfrm>
    </dsp:sp>
    <dsp:sp modelId="{582FEDA1-3F93-4415-86D1-DECA09186413}">
      <dsp:nvSpPr>
        <dsp:cNvPr id="0" name=""/>
        <dsp:cNvSpPr/>
      </dsp:nvSpPr>
      <dsp:spPr>
        <a:xfrm>
          <a:off x="75782" y="259152"/>
          <a:ext cx="864440" cy="864440"/>
        </a:xfrm>
        <a:prstGeom prst="ellipse">
          <a:avLst/>
        </a:prstGeom>
        <a:solidFill>
          <a:srgbClr val="FFC000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5612DF-3733-4731-98C3-9BBCA772AF8A}">
      <dsp:nvSpPr>
        <dsp:cNvPr id="0" name=""/>
        <dsp:cNvSpPr/>
      </dsp:nvSpPr>
      <dsp:spPr>
        <a:xfrm>
          <a:off x="904485" y="1383105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COMPONENTES DE TRABAJO</a:t>
          </a:r>
          <a:endParaRPr lang="es-GT" sz="2000" b="1" kern="1200" dirty="0">
            <a:latin typeface="+mj-lt"/>
          </a:endParaRPr>
        </a:p>
      </dsp:txBody>
      <dsp:txXfrm>
        <a:off x="904485" y="1383105"/>
        <a:ext cx="3679646" cy="691552"/>
      </dsp:txXfrm>
    </dsp:sp>
    <dsp:sp modelId="{11071D56-9393-453F-95F3-B805C6194A1A}">
      <dsp:nvSpPr>
        <dsp:cNvPr id="0" name=""/>
        <dsp:cNvSpPr/>
      </dsp:nvSpPr>
      <dsp:spPr>
        <a:xfrm>
          <a:off x="472265" y="1296661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AB37F6-633A-419E-94D2-437EAA54A608}">
      <dsp:nvSpPr>
        <dsp:cNvPr id="0" name=""/>
        <dsp:cNvSpPr/>
      </dsp:nvSpPr>
      <dsp:spPr>
        <a:xfrm>
          <a:off x="901725" y="2418968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ESQUEMA DE GESTION</a:t>
          </a:r>
          <a:endParaRPr lang="es-GT" sz="2000" b="1" kern="1200" dirty="0">
            <a:latin typeface="+mj-lt"/>
          </a:endParaRPr>
        </a:p>
      </dsp:txBody>
      <dsp:txXfrm>
        <a:off x="901725" y="2418968"/>
        <a:ext cx="3679646" cy="691552"/>
      </dsp:txXfrm>
    </dsp:sp>
    <dsp:sp modelId="{A2EDC7E5-998C-49D6-A5DA-7210E2579BF6}">
      <dsp:nvSpPr>
        <dsp:cNvPr id="0" name=""/>
        <dsp:cNvSpPr/>
      </dsp:nvSpPr>
      <dsp:spPr>
        <a:xfrm>
          <a:off x="472265" y="2334170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4276D-4FFC-4C66-8A5A-C0A40C517B12}">
      <dsp:nvSpPr>
        <dsp:cNvPr id="0" name=""/>
        <dsp:cNvSpPr/>
      </dsp:nvSpPr>
      <dsp:spPr>
        <a:xfrm>
          <a:off x="508002" y="3458123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COSTES ASOCIADOS</a:t>
          </a:r>
          <a:endParaRPr lang="es-GT" sz="2000" kern="1200" dirty="0">
            <a:latin typeface="+mj-lt"/>
          </a:endParaRPr>
        </a:p>
      </dsp:txBody>
      <dsp:txXfrm>
        <a:off x="508002" y="3458123"/>
        <a:ext cx="4076129" cy="691552"/>
      </dsp:txXfrm>
    </dsp:sp>
    <dsp:sp modelId="{4CE4D753-5AA2-4266-A6C1-AAF398DBD5E6}">
      <dsp:nvSpPr>
        <dsp:cNvPr id="0" name=""/>
        <dsp:cNvSpPr/>
      </dsp:nvSpPr>
      <dsp:spPr>
        <a:xfrm>
          <a:off x="75782" y="3371679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C9BCC-0E68-474F-BC07-9E882EEC0A9F}">
      <dsp:nvSpPr>
        <dsp:cNvPr id="0" name=""/>
        <dsp:cNvSpPr/>
      </dsp:nvSpPr>
      <dsp:spPr>
        <a:xfrm>
          <a:off x="1313985" y="664534"/>
          <a:ext cx="3712631" cy="3712631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  <a:solidFill>
          <a:schemeClr val="accent1">
            <a:shade val="90000"/>
            <a:hueOff val="399976"/>
            <a:satOff val="-21261"/>
            <a:lumOff val="209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2BE3C-D462-4D12-A59C-633016CB9B35}">
      <dsp:nvSpPr>
        <dsp:cNvPr id="0" name=""/>
        <dsp:cNvSpPr/>
      </dsp:nvSpPr>
      <dsp:spPr>
        <a:xfrm>
          <a:off x="1313605" y="636843"/>
          <a:ext cx="3712631" cy="3712631"/>
        </a:xfrm>
        <a:prstGeom prst="blockArc">
          <a:avLst>
            <a:gd name="adj1" fmla="val 5429180"/>
            <a:gd name="adj2" fmla="val 10708944"/>
            <a:gd name="adj3" fmla="val 4639"/>
          </a:avLst>
        </a:prstGeom>
        <a:solidFill>
          <a:schemeClr val="accent1">
            <a:shade val="90000"/>
            <a:hueOff val="799951"/>
            <a:satOff val="-42523"/>
            <a:lumOff val="419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7680E-F778-4481-9589-2DBCFAEBB9BA}">
      <dsp:nvSpPr>
        <dsp:cNvPr id="0" name=""/>
        <dsp:cNvSpPr/>
      </dsp:nvSpPr>
      <dsp:spPr>
        <a:xfrm>
          <a:off x="1683887" y="637063"/>
          <a:ext cx="3712631" cy="3712631"/>
        </a:xfrm>
        <a:prstGeom prst="blockArc">
          <a:avLst>
            <a:gd name="adj1" fmla="val 91035"/>
            <a:gd name="adj2" fmla="val 5431591"/>
            <a:gd name="adj3" fmla="val 4639"/>
          </a:avLst>
        </a:prstGeom>
        <a:solidFill>
          <a:schemeClr val="accent1">
            <a:shade val="90000"/>
            <a:hueOff val="399976"/>
            <a:satOff val="-21261"/>
            <a:lumOff val="209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5F30F-4B4F-447A-AEF8-ACC96E181BFA}">
      <dsp:nvSpPr>
        <dsp:cNvPr id="0" name=""/>
        <dsp:cNvSpPr/>
      </dsp:nvSpPr>
      <dsp:spPr>
        <a:xfrm>
          <a:off x="1683495" y="667598"/>
          <a:ext cx="3712631" cy="3712631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ADE61-E0F8-442E-BB53-BAF61CEE3268}">
      <dsp:nvSpPr>
        <dsp:cNvPr id="0" name=""/>
        <dsp:cNvSpPr/>
      </dsp:nvSpPr>
      <dsp:spPr>
        <a:xfrm>
          <a:off x="2516442" y="1678308"/>
          <a:ext cx="1707145" cy="1707145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shade val="6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100" b="1" kern="1200" dirty="0" smtClean="0">
              <a:latin typeface="Calibri"/>
              <a:ea typeface="+mn-ea"/>
              <a:cs typeface="+mn-cs"/>
            </a:rPr>
            <a:t>Gestión  Sostenible del Agua</a:t>
          </a:r>
          <a:endParaRPr lang="es-GT" sz="2100" b="1" kern="1200" dirty="0">
            <a:latin typeface="Calibri"/>
            <a:ea typeface="+mn-ea"/>
            <a:cs typeface="+mn-cs"/>
          </a:endParaRPr>
        </a:p>
      </dsp:txBody>
      <dsp:txXfrm>
        <a:off x="2766448" y="1928314"/>
        <a:ext cx="1207133" cy="1207133"/>
      </dsp:txXfrm>
    </dsp:sp>
    <dsp:sp modelId="{C9857C03-F847-4C76-9E20-03283E6C82A6}">
      <dsp:nvSpPr>
        <dsp:cNvPr id="0" name=""/>
        <dsp:cNvSpPr/>
      </dsp:nvSpPr>
      <dsp:spPr>
        <a:xfrm>
          <a:off x="2772514" y="121084"/>
          <a:ext cx="1195001" cy="1195001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shade val="5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400" b="1" kern="1200" dirty="0" smtClean="0">
              <a:latin typeface="Calibri"/>
              <a:ea typeface="+mn-ea"/>
              <a:cs typeface="+mn-cs"/>
            </a:rPr>
            <a:t>GIRH con Enfoque de CUENCA</a:t>
          </a:r>
          <a:endParaRPr lang="es-GT" sz="1400" b="1" kern="1200" dirty="0">
            <a:latin typeface="Calibri"/>
            <a:ea typeface="+mn-ea"/>
            <a:cs typeface="+mn-cs"/>
          </a:endParaRPr>
        </a:p>
      </dsp:txBody>
      <dsp:txXfrm>
        <a:off x="2947518" y="296088"/>
        <a:ext cx="844993" cy="844993"/>
      </dsp:txXfrm>
    </dsp:sp>
    <dsp:sp modelId="{808B95B2-DECE-4BD2-B753-822CC101BAB3}">
      <dsp:nvSpPr>
        <dsp:cNvPr id="0" name=""/>
        <dsp:cNvSpPr/>
      </dsp:nvSpPr>
      <dsp:spPr>
        <a:xfrm>
          <a:off x="4719972" y="1934380"/>
          <a:ext cx="1266236" cy="1195001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shade val="50000"/>
              <a:hueOff val="390263"/>
              <a:satOff val="-22543"/>
              <a:lumOff val="2477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400" b="1" kern="1200" dirty="0" smtClean="0">
              <a:latin typeface="Calibri"/>
              <a:ea typeface="+mn-ea"/>
              <a:cs typeface="+mn-cs"/>
            </a:rPr>
            <a:t>ODM </a:t>
          </a:r>
          <a:r>
            <a:rPr lang="es-GT" sz="1200" b="1" kern="1200" dirty="0" smtClean="0">
              <a:latin typeface="Calibri"/>
              <a:ea typeface="+mn-ea"/>
              <a:cs typeface="+mn-cs"/>
            </a:rPr>
            <a:t>establecidos </a:t>
          </a:r>
          <a:r>
            <a:rPr lang="es-GT" sz="1400" b="1" kern="1200" dirty="0" smtClean="0">
              <a:latin typeface="Calibri"/>
              <a:ea typeface="+mn-ea"/>
              <a:cs typeface="+mn-cs"/>
            </a:rPr>
            <a:t>Localmente</a:t>
          </a:r>
          <a:endParaRPr lang="es-GT" sz="1400" b="1" kern="1200" dirty="0">
            <a:latin typeface="Calibri"/>
            <a:ea typeface="+mn-ea"/>
            <a:cs typeface="+mn-cs"/>
          </a:endParaRPr>
        </a:p>
      </dsp:txBody>
      <dsp:txXfrm>
        <a:off x="4905408" y="2109384"/>
        <a:ext cx="895364" cy="844993"/>
      </dsp:txXfrm>
    </dsp:sp>
    <dsp:sp modelId="{57CADFA6-E158-46EA-B2FD-589C4880E1D9}">
      <dsp:nvSpPr>
        <dsp:cNvPr id="0" name=""/>
        <dsp:cNvSpPr/>
      </dsp:nvSpPr>
      <dsp:spPr>
        <a:xfrm>
          <a:off x="1765209" y="3938815"/>
          <a:ext cx="3177558" cy="716547"/>
        </a:xfrm>
        <a:prstGeom prst="ellipse">
          <a:avLst/>
        </a:prstGeom>
        <a:solidFill>
          <a:schemeClr val="accent1">
            <a:shade val="50000"/>
            <a:hueOff val="780526"/>
            <a:satOff val="-45086"/>
            <a:lumOff val="4953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shade val="50000"/>
              <a:hueOff val="780526"/>
              <a:satOff val="-45086"/>
              <a:lumOff val="4953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400" b="1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Género y Multiculturalidad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400" b="1" kern="1200" dirty="0" smtClean="0">
              <a:solidFill>
                <a:schemeClr val="tx1"/>
              </a:solidFill>
              <a:latin typeface="Calibri"/>
              <a:ea typeface="+mn-ea"/>
              <a:cs typeface="+mn-cs"/>
            </a:rPr>
            <a:t>(ejes transversales)</a:t>
          </a:r>
          <a:endParaRPr lang="es-GT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2230552" y="4043751"/>
        <a:ext cx="2246872" cy="506675"/>
      </dsp:txXfrm>
    </dsp:sp>
    <dsp:sp modelId="{B5300F03-9629-4A46-8BD0-D94E5689EE62}">
      <dsp:nvSpPr>
        <dsp:cNvPr id="0" name=""/>
        <dsp:cNvSpPr/>
      </dsp:nvSpPr>
      <dsp:spPr>
        <a:xfrm>
          <a:off x="759538" y="1934380"/>
          <a:ext cx="1195001" cy="1195001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shade val="50000"/>
              <a:hueOff val="390263"/>
              <a:satOff val="-22543"/>
              <a:lumOff val="2477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400" b="1" kern="1200" dirty="0" smtClean="0">
              <a:latin typeface="Calibri"/>
              <a:ea typeface="+mn-ea"/>
              <a:cs typeface="+mn-cs"/>
            </a:rPr>
            <a:t>Derecho Humano al Agua</a:t>
          </a:r>
          <a:endParaRPr lang="es-GT" sz="1400" b="1" kern="1200" dirty="0">
            <a:latin typeface="Calibri"/>
            <a:ea typeface="+mn-ea"/>
            <a:cs typeface="+mn-cs"/>
          </a:endParaRPr>
        </a:p>
      </dsp:txBody>
      <dsp:txXfrm>
        <a:off x="934542" y="2109384"/>
        <a:ext cx="844993" cy="8449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17431-F14A-494C-A531-E35AEB37315D}">
      <dsp:nvSpPr>
        <dsp:cNvPr id="0" name=""/>
        <dsp:cNvSpPr/>
      </dsp:nvSpPr>
      <dsp:spPr>
        <a:xfrm>
          <a:off x="-5082270" y="-778586"/>
          <a:ext cx="6052446" cy="6052446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62B13-702E-426C-8943-931870BDB474}">
      <dsp:nvSpPr>
        <dsp:cNvPr id="0" name=""/>
        <dsp:cNvSpPr/>
      </dsp:nvSpPr>
      <dsp:spPr>
        <a:xfrm>
          <a:off x="508002" y="345596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bg1"/>
              </a:solidFill>
              <a:latin typeface="+mj-lt"/>
            </a:rPr>
            <a:t>ELEMENTOS ESTRATEGICOS</a:t>
          </a:r>
          <a:endParaRPr lang="es-GT" sz="2000" b="1" kern="1200" dirty="0">
            <a:solidFill>
              <a:schemeClr val="bg1"/>
            </a:solidFill>
            <a:latin typeface="+mj-lt"/>
          </a:endParaRPr>
        </a:p>
      </dsp:txBody>
      <dsp:txXfrm>
        <a:off x="508002" y="345596"/>
        <a:ext cx="4076129" cy="691552"/>
      </dsp:txXfrm>
    </dsp:sp>
    <dsp:sp modelId="{582FEDA1-3F93-4415-86D1-DECA09186413}">
      <dsp:nvSpPr>
        <dsp:cNvPr id="0" name=""/>
        <dsp:cNvSpPr/>
      </dsp:nvSpPr>
      <dsp:spPr>
        <a:xfrm>
          <a:off x="75782" y="259152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5612DF-3733-4731-98C3-9BBCA772AF8A}">
      <dsp:nvSpPr>
        <dsp:cNvPr id="0" name=""/>
        <dsp:cNvSpPr/>
      </dsp:nvSpPr>
      <dsp:spPr>
        <a:xfrm>
          <a:off x="904485" y="1383105"/>
          <a:ext cx="3679646" cy="691552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tx1"/>
              </a:solidFill>
              <a:latin typeface="+mj-lt"/>
            </a:rPr>
            <a:t>COMPONENTES DE TRABAJO</a:t>
          </a:r>
          <a:endParaRPr lang="es-GT" sz="2000" b="1" kern="1200" dirty="0">
            <a:solidFill>
              <a:schemeClr val="tx1"/>
            </a:solidFill>
            <a:latin typeface="+mj-lt"/>
          </a:endParaRPr>
        </a:p>
      </dsp:txBody>
      <dsp:txXfrm>
        <a:off x="904485" y="1383105"/>
        <a:ext cx="3679646" cy="691552"/>
      </dsp:txXfrm>
    </dsp:sp>
    <dsp:sp modelId="{11071D56-9393-453F-95F3-B805C6194A1A}">
      <dsp:nvSpPr>
        <dsp:cNvPr id="0" name=""/>
        <dsp:cNvSpPr/>
      </dsp:nvSpPr>
      <dsp:spPr>
        <a:xfrm>
          <a:off x="472265" y="1296661"/>
          <a:ext cx="864440" cy="864440"/>
        </a:xfrm>
        <a:prstGeom prst="ellipse">
          <a:avLst/>
        </a:prstGeom>
        <a:solidFill>
          <a:srgbClr val="FFC000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AB37F6-633A-419E-94D2-437EAA54A608}">
      <dsp:nvSpPr>
        <dsp:cNvPr id="0" name=""/>
        <dsp:cNvSpPr/>
      </dsp:nvSpPr>
      <dsp:spPr>
        <a:xfrm>
          <a:off x="901725" y="2418968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ESQUEMA DE GESTION</a:t>
          </a:r>
          <a:endParaRPr lang="es-GT" sz="2000" b="1" kern="1200" dirty="0">
            <a:latin typeface="+mj-lt"/>
          </a:endParaRPr>
        </a:p>
      </dsp:txBody>
      <dsp:txXfrm>
        <a:off x="901725" y="2418968"/>
        <a:ext cx="3679646" cy="691552"/>
      </dsp:txXfrm>
    </dsp:sp>
    <dsp:sp modelId="{A2EDC7E5-998C-49D6-A5DA-7210E2579BF6}">
      <dsp:nvSpPr>
        <dsp:cNvPr id="0" name=""/>
        <dsp:cNvSpPr/>
      </dsp:nvSpPr>
      <dsp:spPr>
        <a:xfrm>
          <a:off x="472265" y="2334170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4276D-4FFC-4C66-8A5A-C0A40C517B12}">
      <dsp:nvSpPr>
        <dsp:cNvPr id="0" name=""/>
        <dsp:cNvSpPr/>
      </dsp:nvSpPr>
      <dsp:spPr>
        <a:xfrm>
          <a:off x="508002" y="3458123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COSTES ASOCIADOS</a:t>
          </a:r>
          <a:endParaRPr lang="es-GT" sz="2000" kern="1200" dirty="0">
            <a:latin typeface="+mj-lt"/>
          </a:endParaRPr>
        </a:p>
      </dsp:txBody>
      <dsp:txXfrm>
        <a:off x="508002" y="3458123"/>
        <a:ext cx="4076129" cy="691552"/>
      </dsp:txXfrm>
    </dsp:sp>
    <dsp:sp modelId="{4CE4D753-5AA2-4266-A6C1-AAF398DBD5E6}">
      <dsp:nvSpPr>
        <dsp:cNvPr id="0" name=""/>
        <dsp:cNvSpPr/>
      </dsp:nvSpPr>
      <dsp:spPr>
        <a:xfrm>
          <a:off x="75782" y="3371679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ED015-D056-4E6F-A705-1AF27C2D74B2}">
      <dsp:nvSpPr>
        <dsp:cNvPr id="0" name=""/>
        <dsp:cNvSpPr/>
      </dsp:nvSpPr>
      <dsp:spPr>
        <a:xfrm>
          <a:off x="727280" y="0"/>
          <a:ext cx="5184575" cy="518457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4F3B4-1C9E-4193-83BB-32ED6E83D984}">
      <dsp:nvSpPr>
        <dsp:cNvPr id="0" name=""/>
        <dsp:cNvSpPr/>
      </dsp:nvSpPr>
      <dsp:spPr>
        <a:xfrm>
          <a:off x="3319568" y="518963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A.</a:t>
          </a:r>
          <a:r>
            <a:rPr lang="es-GT" sz="2000" b="1" kern="1200" dirty="0" smtClean="0">
              <a:latin typeface="+mj-lt"/>
            </a:rPr>
            <a:t>  FORTALECIMIENTO INSTITUCIONAL</a:t>
          </a:r>
          <a:endParaRPr lang="es-GT" sz="2000" b="1" kern="1200" dirty="0">
            <a:latin typeface="+mj-lt"/>
          </a:endParaRPr>
        </a:p>
      </dsp:txBody>
      <dsp:txXfrm>
        <a:off x="3364551" y="563946"/>
        <a:ext cx="3280008" cy="831511"/>
      </dsp:txXfrm>
    </dsp:sp>
    <dsp:sp modelId="{219BCBF9-0815-4AD8-BA61-F18705B1FC65}">
      <dsp:nvSpPr>
        <dsp:cNvPr id="0" name=""/>
        <dsp:cNvSpPr/>
      </dsp:nvSpPr>
      <dsp:spPr>
        <a:xfrm>
          <a:off x="3319568" y="1555625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B.</a:t>
          </a:r>
          <a:r>
            <a:rPr lang="es-GT" sz="2000" b="1" kern="1200" dirty="0" smtClean="0">
              <a:latin typeface="+mj-lt"/>
            </a:rPr>
            <a:t>  INFRAESTRUCTURA PARA EL DESARROLLO</a:t>
          </a:r>
          <a:endParaRPr lang="es-GT" sz="2000" b="1" kern="1200" dirty="0">
            <a:latin typeface="+mj-lt"/>
          </a:endParaRPr>
        </a:p>
      </dsp:txBody>
      <dsp:txXfrm>
        <a:off x="3364551" y="1600608"/>
        <a:ext cx="3280008" cy="831511"/>
      </dsp:txXfrm>
    </dsp:sp>
    <dsp:sp modelId="{B7A36CE8-ED75-4A2C-8FE5-900EF194B605}">
      <dsp:nvSpPr>
        <dsp:cNvPr id="0" name=""/>
        <dsp:cNvSpPr/>
      </dsp:nvSpPr>
      <dsp:spPr>
        <a:xfrm>
          <a:off x="3319568" y="2592287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C.</a:t>
          </a:r>
          <a:r>
            <a:rPr lang="es-GT" sz="2000" b="1" kern="1200" dirty="0" smtClean="0">
              <a:latin typeface="+mj-lt"/>
            </a:rPr>
            <a:t>  GESTION SOCIAL Y DESARROLLO COMUNITARIO</a:t>
          </a:r>
          <a:endParaRPr lang="es-GT" sz="2000" b="1" kern="1200" dirty="0">
            <a:latin typeface="+mj-lt"/>
          </a:endParaRPr>
        </a:p>
      </dsp:txBody>
      <dsp:txXfrm>
        <a:off x="3364551" y="2637270"/>
        <a:ext cx="3280008" cy="831511"/>
      </dsp:txXfrm>
    </dsp:sp>
    <dsp:sp modelId="{1CECBF8B-DE9E-4BD9-9C1E-245A2431AA73}">
      <dsp:nvSpPr>
        <dsp:cNvPr id="0" name=""/>
        <dsp:cNvSpPr/>
      </dsp:nvSpPr>
      <dsp:spPr>
        <a:xfrm>
          <a:off x="3319568" y="3628950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D.</a:t>
          </a:r>
          <a:r>
            <a:rPr lang="es-GT" sz="2400" b="1" kern="1200" dirty="0" smtClean="0">
              <a:latin typeface="+mj-lt"/>
            </a:rPr>
            <a:t>  </a:t>
          </a:r>
          <a:r>
            <a:rPr lang="es-GT" sz="2000" b="1" kern="1200" dirty="0" smtClean="0">
              <a:latin typeface="+mj-lt"/>
            </a:rPr>
            <a:t>GESTION AMBIENTAL Y RIESGO</a:t>
          </a:r>
          <a:endParaRPr lang="es-GT" sz="2000" b="1" kern="1200" dirty="0">
            <a:latin typeface="+mj-lt"/>
          </a:endParaRPr>
        </a:p>
      </dsp:txBody>
      <dsp:txXfrm>
        <a:off x="3364551" y="3673933"/>
        <a:ext cx="3280008" cy="8315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ED015-D056-4E6F-A705-1AF27C2D74B2}">
      <dsp:nvSpPr>
        <dsp:cNvPr id="0" name=""/>
        <dsp:cNvSpPr/>
      </dsp:nvSpPr>
      <dsp:spPr>
        <a:xfrm>
          <a:off x="727280" y="0"/>
          <a:ext cx="5184575" cy="518457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4F3B4-1C9E-4193-83BB-32ED6E83D984}">
      <dsp:nvSpPr>
        <dsp:cNvPr id="0" name=""/>
        <dsp:cNvSpPr/>
      </dsp:nvSpPr>
      <dsp:spPr>
        <a:xfrm>
          <a:off x="3319568" y="518963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A.</a:t>
          </a:r>
          <a:r>
            <a:rPr lang="es-GT" sz="2000" b="1" kern="1200" dirty="0" smtClean="0">
              <a:latin typeface="+mj-lt"/>
            </a:rPr>
            <a:t>  FORTALECIMIENTO INSTITUCIONAL</a:t>
          </a:r>
          <a:endParaRPr lang="es-GT" sz="2000" b="1" kern="1200" dirty="0">
            <a:latin typeface="+mj-lt"/>
          </a:endParaRPr>
        </a:p>
      </dsp:txBody>
      <dsp:txXfrm>
        <a:off x="3364551" y="563946"/>
        <a:ext cx="3280008" cy="831511"/>
      </dsp:txXfrm>
    </dsp:sp>
    <dsp:sp modelId="{219BCBF9-0815-4AD8-BA61-F18705B1FC65}">
      <dsp:nvSpPr>
        <dsp:cNvPr id="0" name=""/>
        <dsp:cNvSpPr/>
      </dsp:nvSpPr>
      <dsp:spPr>
        <a:xfrm>
          <a:off x="3319568" y="1555625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B.</a:t>
          </a:r>
          <a:r>
            <a:rPr lang="es-GT" sz="2000" b="1" kern="1200" dirty="0" smtClean="0">
              <a:latin typeface="+mj-lt"/>
            </a:rPr>
            <a:t>  INFRAESTRUCTURA PARA EL DESARROLLO</a:t>
          </a:r>
          <a:endParaRPr lang="es-GT" sz="2000" b="1" kern="1200" dirty="0">
            <a:latin typeface="+mj-lt"/>
          </a:endParaRPr>
        </a:p>
      </dsp:txBody>
      <dsp:txXfrm>
        <a:off x="3364551" y="1600608"/>
        <a:ext cx="3280008" cy="831511"/>
      </dsp:txXfrm>
    </dsp:sp>
    <dsp:sp modelId="{B7A36CE8-ED75-4A2C-8FE5-900EF194B605}">
      <dsp:nvSpPr>
        <dsp:cNvPr id="0" name=""/>
        <dsp:cNvSpPr/>
      </dsp:nvSpPr>
      <dsp:spPr>
        <a:xfrm>
          <a:off x="3319568" y="2592287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C.</a:t>
          </a:r>
          <a:r>
            <a:rPr lang="es-GT" sz="2000" b="1" kern="1200" dirty="0" smtClean="0">
              <a:latin typeface="+mj-lt"/>
            </a:rPr>
            <a:t>  GESTION SOCIAL Y DESARROLLO COMUNITARIO</a:t>
          </a:r>
          <a:endParaRPr lang="es-GT" sz="2000" b="1" kern="1200" dirty="0">
            <a:latin typeface="+mj-lt"/>
          </a:endParaRPr>
        </a:p>
      </dsp:txBody>
      <dsp:txXfrm>
        <a:off x="3364551" y="2637270"/>
        <a:ext cx="3280008" cy="831511"/>
      </dsp:txXfrm>
    </dsp:sp>
    <dsp:sp modelId="{1CECBF8B-DE9E-4BD9-9C1E-245A2431AA73}">
      <dsp:nvSpPr>
        <dsp:cNvPr id="0" name=""/>
        <dsp:cNvSpPr/>
      </dsp:nvSpPr>
      <dsp:spPr>
        <a:xfrm>
          <a:off x="3319568" y="3628950"/>
          <a:ext cx="3369974" cy="92147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400" b="1" kern="1200" dirty="0" smtClean="0">
              <a:solidFill>
                <a:srgbClr val="C00000"/>
              </a:solidFill>
              <a:latin typeface="+mj-lt"/>
            </a:rPr>
            <a:t>D.</a:t>
          </a:r>
          <a:r>
            <a:rPr lang="es-GT" sz="2400" b="1" kern="1200" dirty="0" smtClean="0">
              <a:latin typeface="+mj-lt"/>
            </a:rPr>
            <a:t>  </a:t>
          </a:r>
          <a:r>
            <a:rPr lang="es-GT" sz="2000" b="1" kern="1200" dirty="0" smtClean="0">
              <a:latin typeface="+mj-lt"/>
            </a:rPr>
            <a:t>GESTION AMBIENTAL Y RIESGO</a:t>
          </a:r>
          <a:endParaRPr lang="es-GT" sz="2000" b="1" kern="1200" dirty="0">
            <a:latin typeface="+mj-lt"/>
          </a:endParaRPr>
        </a:p>
      </dsp:txBody>
      <dsp:txXfrm>
        <a:off x="3364551" y="3673933"/>
        <a:ext cx="3280008" cy="8315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17431-F14A-494C-A531-E35AEB37315D}">
      <dsp:nvSpPr>
        <dsp:cNvPr id="0" name=""/>
        <dsp:cNvSpPr/>
      </dsp:nvSpPr>
      <dsp:spPr>
        <a:xfrm>
          <a:off x="-5082270" y="-778586"/>
          <a:ext cx="6052446" cy="6052446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162B13-702E-426C-8943-931870BDB474}">
      <dsp:nvSpPr>
        <dsp:cNvPr id="0" name=""/>
        <dsp:cNvSpPr/>
      </dsp:nvSpPr>
      <dsp:spPr>
        <a:xfrm>
          <a:off x="508002" y="345596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bg1"/>
              </a:solidFill>
              <a:latin typeface="+mj-lt"/>
            </a:rPr>
            <a:t>ELEMENTOS ESTRATEGICOS</a:t>
          </a:r>
          <a:endParaRPr lang="es-GT" sz="2000" b="1" kern="1200" dirty="0">
            <a:solidFill>
              <a:schemeClr val="bg1"/>
            </a:solidFill>
            <a:latin typeface="+mj-lt"/>
          </a:endParaRPr>
        </a:p>
      </dsp:txBody>
      <dsp:txXfrm>
        <a:off x="508002" y="345596"/>
        <a:ext cx="4076129" cy="691552"/>
      </dsp:txXfrm>
    </dsp:sp>
    <dsp:sp modelId="{582FEDA1-3F93-4415-86D1-DECA09186413}">
      <dsp:nvSpPr>
        <dsp:cNvPr id="0" name=""/>
        <dsp:cNvSpPr/>
      </dsp:nvSpPr>
      <dsp:spPr>
        <a:xfrm>
          <a:off x="75782" y="259152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5612DF-3733-4731-98C3-9BBCA772AF8A}">
      <dsp:nvSpPr>
        <dsp:cNvPr id="0" name=""/>
        <dsp:cNvSpPr/>
      </dsp:nvSpPr>
      <dsp:spPr>
        <a:xfrm>
          <a:off x="904485" y="1383105"/>
          <a:ext cx="3679646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bg1"/>
              </a:solidFill>
              <a:latin typeface="+mj-lt"/>
            </a:rPr>
            <a:t>COMPONENTES DE TRABAJO</a:t>
          </a:r>
          <a:endParaRPr lang="es-GT" sz="2000" b="1" kern="1200" dirty="0">
            <a:solidFill>
              <a:schemeClr val="bg1"/>
            </a:solidFill>
            <a:latin typeface="+mj-lt"/>
          </a:endParaRPr>
        </a:p>
      </dsp:txBody>
      <dsp:txXfrm>
        <a:off x="904485" y="1383105"/>
        <a:ext cx="3679646" cy="691552"/>
      </dsp:txXfrm>
    </dsp:sp>
    <dsp:sp modelId="{11071D56-9393-453F-95F3-B805C6194A1A}">
      <dsp:nvSpPr>
        <dsp:cNvPr id="0" name=""/>
        <dsp:cNvSpPr/>
      </dsp:nvSpPr>
      <dsp:spPr>
        <a:xfrm>
          <a:off x="472265" y="1296661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AB37F6-633A-419E-94D2-437EAA54A608}">
      <dsp:nvSpPr>
        <dsp:cNvPr id="0" name=""/>
        <dsp:cNvSpPr/>
      </dsp:nvSpPr>
      <dsp:spPr>
        <a:xfrm>
          <a:off x="901725" y="2418968"/>
          <a:ext cx="3679646" cy="691552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solidFill>
                <a:schemeClr val="tx1"/>
              </a:solidFill>
              <a:latin typeface="+mj-lt"/>
            </a:rPr>
            <a:t>ESQUEMA DE GESTION</a:t>
          </a:r>
          <a:endParaRPr lang="es-GT" sz="2000" b="1" kern="1200" dirty="0">
            <a:solidFill>
              <a:schemeClr val="tx1"/>
            </a:solidFill>
            <a:latin typeface="+mj-lt"/>
          </a:endParaRPr>
        </a:p>
      </dsp:txBody>
      <dsp:txXfrm>
        <a:off x="901725" y="2418968"/>
        <a:ext cx="3679646" cy="691552"/>
      </dsp:txXfrm>
    </dsp:sp>
    <dsp:sp modelId="{A2EDC7E5-998C-49D6-A5DA-7210E2579BF6}">
      <dsp:nvSpPr>
        <dsp:cNvPr id="0" name=""/>
        <dsp:cNvSpPr/>
      </dsp:nvSpPr>
      <dsp:spPr>
        <a:xfrm>
          <a:off x="472265" y="2334170"/>
          <a:ext cx="864440" cy="864440"/>
        </a:xfrm>
        <a:prstGeom prst="ellipse">
          <a:avLst/>
        </a:prstGeom>
        <a:solidFill>
          <a:srgbClr val="FFC000"/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4276D-4FFC-4C66-8A5A-C0A40C517B12}">
      <dsp:nvSpPr>
        <dsp:cNvPr id="0" name=""/>
        <dsp:cNvSpPr/>
      </dsp:nvSpPr>
      <dsp:spPr>
        <a:xfrm>
          <a:off x="508002" y="3458123"/>
          <a:ext cx="4076129" cy="691552"/>
        </a:xfrm>
        <a:prstGeom prst="rect">
          <a:avLst/>
        </a:prstGeom>
        <a:solidFill>
          <a:srgbClr val="000066"/>
        </a:solidFill>
        <a:ln>
          <a:noFill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9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000" b="1" kern="1200" dirty="0" smtClean="0">
              <a:latin typeface="+mj-lt"/>
            </a:rPr>
            <a:t>COSTES ASOCIADOS</a:t>
          </a:r>
          <a:endParaRPr lang="es-GT" sz="2000" kern="1200" dirty="0">
            <a:latin typeface="+mj-lt"/>
          </a:endParaRPr>
        </a:p>
      </dsp:txBody>
      <dsp:txXfrm>
        <a:off x="508002" y="3458123"/>
        <a:ext cx="4076129" cy="691552"/>
      </dsp:txXfrm>
    </dsp:sp>
    <dsp:sp modelId="{4CE4D753-5AA2-4266-A6C1-AAF398DBD5E6}">
      <dsp:nvSpPr>
        <dsp:cNvPr id="0" name=""/>
        <dsp:cNvSpPr/>
      </dsp:nvSpPr>
      <dsp:spPr>
        <a:xfrm>
          <a:off x="75782" y="3371679"/>
          <a:ext cx="864440" cy="86444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11BD4-9800-4841-8DCD-56F89F6BD276}">
      <dsp:nvSpPr>
        <dsp:cNvPr id="0" name=""/>
        <dsp:cNvSpPr/>
      </dsp:nvSpPr>
      <dsp:spPr>
        <a:xfrm>
          <a:off x="1771327" y="1093"/>
          <a:ext cx="1151034" cy="1151034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b="1" kern="1200" dirty="0" smtClean="0"/>
            <a:t>Unidad de Agua y Saneamiento MANCOMUNIDAD </a:t>
          </a:r>
          <a:endParaRPr lang="es-GT" sz="1000" b="1" kern="1200" dirty="0"/>
        </a:p>
      </dsp:txBody>
      <dsp:txXfrm>
        <a:off x="1939892" y="169658"/>
        <a:ext cx="813904" cy="813904"/>
      </dsp:txXfrm>
    </dsp:sp>
    <dsp:sp modelId="{8CAD5CF8-1F23-4F7B-818D-B0494EB24DE8}">
      <dsp:nvSpPr>
        <dsp:cNvPr id="0" name=""/>
        <dsp:cNvSpPr/>
      </dsp:nvSpPr>
      <dsp:spPr>
        <a:xfrm>
          <a:off x="2016222" y="1203908"/>
          <a:ext cx="667600" cy="667600"/>
        </a:xfrm>
        <a:prstGeom prst="mathPlus">
          <a:avLst/>
        </a:prstGeom>
        <a:solidFill>
          <a:srgbClr val="289A4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GT" sz="1100" b="1" kern="1200"/>
        </a:p>
      </dsp:txBody>
      <dsp:txXfrm>
        <a:off x="2104712" y="1459198"/>
        <a:ext cx="490620" cy="157020"/>
      </dsp:txXfrm>
    </dsp:sp>
    <dsp:sp modelId="{F2CF2C51-4522-42B7-8166-735AA9C222A0}">
      <dsp:nvSpPr>
        <dsp:cNvPr id="0" name=""/>
        <dsp:cNvSpPr/>
      </dsp:nvSpPr>
      <dsp:spPr>
        <a:xfrm>
          <a:off x="1771327" y="2006656"/>
          <a:ext cx="1151034" cy="1151034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b="1" kern="1200" dirty="0" smtClean="0"/>
            <a:t>Oficina Municipal de Agua</a:t>
          </a:r>
          <a:endParaRPr lang="es-GT" sz="1000" b="1" kern="1200" dirty="0"/>
        </a:p>
      </dsp:txBody>
      <dsp:txXfrm>
        <a:off x="1939892" y="2175221"/>
        <a:ext cx="813904" cy="813904"/>
      </dsp:txXfrm>
    </dsp:sp>
    <dsp:sp modelId="{1D86D05A-9EF6-4495-8690-7B1EA523DD80}">
      <dsp:nvSpPr>
        <dsp:cNvPr id="0" name=""/>
        <dsp:cNvSpPr/>
      </dsp:nvSpPr>
      <dsp:spPr>
        <a:xfrm>
          <a:off x="2013044" y="3251155"/>
          <a:ext cx="667600" cy="667600"/>
        </a:xfrm>
        <a:prstGeom prst="mathPlus">
          <a:avLst/>
        </a:prstGeom>
        <a:solidFill>
          <a:srgbClr val="289A4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GT" sz="1100" b="1" kern="1200"/>
        </a:p>
      </dsp:txBody>
      <dsp:txXfrm>
        <a:off x="2101534" y="3506445"/>
        <a:ext cx="490620" cy="157020"/>
      </dsp:txXfrm>
    </dsp:sp>
    <dsp:sp modelId="{2A759D8D-BBAD-4D10-800C-5FB4C152AAD0}">
      <dsp:nvSpPr>
        <dsp:cNvPr id="0" name=""/>
        <dsp:cNvSpPr/>
      </dsp:nvSpPr>
      <dsp:spPr>
        <a:xfrm>
          <a:off x="1771327" y="4012219"/>
          <a:ext cx="1151034" cy="1151034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000" b="1" kern="1200" dirty="0" smtClean="0"/>
            <a:t>COCODES/Comités Comunitarios de Agua</a:t>
          </a:r>
          <a:endParaRPr lang="es-GT" sz="1000" b="1" kern="1200" dirty="0"/>
        </a:p>
      </dsp:txBody>
      <dsp:txXfrm>
        <a:off x="1939892" y="4180784"/>
        <a:ext cx="813904" cy="813904"/>
      </dsp:txXfrm>
    </dsp:sp>
    <dsp:sp modelId="{2B47D481-12CA-4DDC-A918-3A58198BB401}">
      <dsp:nvSpPr>
        <dsp:cNvPr id="0" name=""/>
        <dsp:cNvSpPr/>
      </dsp:nvSpPr>
      <dsp:spPr>
        <a:xfrm rot="10839168" flipH="1">
          <a:off x="2919494" y="3631707"/>
          <a:ext cx="1079980" cy="558370"/>
        </a:xfrm>
        <a:prstGeom prst="rightArrow">
          <a:avLst>
            <a:gd name="adj1" fmla="val 60000"/>
            <a:gd name="adj2" fmla="val 50000"/>
          </a:avLst>
        </a:prstGeom>
        <a:solidFill>
          <a:srgbClr val="289A4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GT" sz="2500" kern="1200"/>
        </a:p>
      </dsp:txBody>
      <dsp:txXfrm>
        <a:off x="2919499" y="3742427"/>
        <a:ext cx="912469" cy="335022"/>
      </dsp:txXfrm>
    </dsp:sp>
    <dsp:sp modelId="{867D8DA8-109B-4411-9538-C93FFD48982D}">
      <dsp:nvSpPr>
        <dsp:cNvPr id="0" name=""/>
        <dsp:cNvSpPr/>
      </dsp:nvSpPr>
      <dsp:spPr>
        <a:xfrm rot="5400000">
          <a:off x="4432502" y="2972110"/>
          <a:ext cx="1228085" cy="2004250"/>
        </a:xfrm>
        <a:prstGeom prst="ellipse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200" b="1" kern="1200" dirty="0" smtClean="0"/>
            <a:t> Prestación  de Servicios Públicos de Agua y Saneamiento Mejorados </a:t>
          </a:r>
          <a:endParaRPr lang="es-GT" sz="1200" b="1" kern="1200" dirty="0"/>
        </a:p>
      </dsp:txBody>
      <dsp:txXfrm>
        <a:off x="4612351" y="3265626"/>
        <a:ext cx="868387" cy="14172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ED015-D056-4E6F-A705-1AF27C2D74B2}">
      <dsp:nvSpPr>
        <dsp:cNvPr id="0" name=""/>
        <dsp:cNvSpPr/>
      </dsp:nvSpPr>
      <dsp:spPr>
        <a:xfrm>
          <a:off x="338665" y="0"/>
          <a:ext cx="2353951" cy="2353951"/>
        </a:xfrm>
        <a:prstGeom prst="triangle">
          <a:avLst/>
        </a:prstGeom>
        <a:solidFill>
          <a:srgbClr val="0F6F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4F3B4-1C9E-4193-83BB-32ED6E83D984}">
      <dsp:nvSpPr>
        <dsp:cNvPr id="0" name=""/>
        <dsp:cNvSpPr/>
      </dsp:nvSpPr>
      <dsp:spPr>
        <a:xfrm>
          <a:off x="1515641" y="235625"/>
          <a:ext cx="1530068" cy="418378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A.</a:t>
          </a:r>
          <a:r>
            <a:rPr lang="es-GT" sz="8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FORTALECIMIENTO INSTITUCIONAL</a:t>
          </a:r>
          <a:endParaRPr lang="es-GT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36065" y="256049"/>
        <a:ext cx="1489220" cy="377530"/>
      </dsp:txXfrm>
    </dsp:sp>
    <dsp:sp modelId="{219BCBF9-0815-4AD8-BA61-F18705B1FC65}">
      <dsp:nvSpPr>
        <dsp:cNvPr id="0" name=""/>
        <dsp:cNvSpPr/>
      </dsp:nvSpPr>
      <dsp:spPr>
        <a:xfrm>
          <a:off x="1515641" y="706300"/>
          <a:ext cx="1530068" cy="418378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B.</a:t>
          </a:r>
          <a:r>
            <a:rPr lang="es-GT" sz="8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INFRAESTRUCTURA PARA EL DESARROLLO</a:t>
          </a:r>
          <a:endParaRPr lang="es-GT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36065" y="726724"/>
        <a:ext cx="1489220" cy="377530"/>
      </dsp:txXfrm>
    </dsp:sp>
    <dsp:sp modelId="{B7A36CE8-ED75-4A2C-8FE5-900EF194B605}">
      <dsp:nvSpPr>
        <dsp:cNvPr id="0" name=""/>
        <dsp:cNvSpPr/>
      </dsp:nvSpPr>
      <dsp:spPr>
        <a:xfrm>
          <a:off x="1515641" y="1176975"/>
          <a:ext cx="1530068" cy="418378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C.</a:t>
          </a:r>
          <a:r>
            <a:rPr lang="es-GT" sz="8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GESTION SOCIAL Y DESARROLLO COMUNITARIO</a:t>
          </a:r>
          <a:endParaRPr lang="es-GT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36065" y="1197399"/>
        <a:ext cx="1489220" cy="377530"/>
      </dsp:txXfrm>
    </dsp:sp>
    <dsp:sp modelId="{1CECBF8B-DE9E-4BD9-9C1E-245A2431AA73}">
      <dsp:nvSpPr>
        <dsp:cNvPr id="0" name=""/>
        <dsp:cNvSpPr/>
      </dsp:nvSpPr>
      <dsp:spPr>
        <a:xfrm>
          <a:off x="1515641" y="1647651"/>
          <a:ext cx="1530068" cy="418378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900" b="1" kern="1200" dirty="0" smtClean="0">
              <a:solidFill>
                <a:srgbClr val="C00000"/>
              </a:solidFill>
              <a:latin typeface="Calibri"/>
              <a:ea typeface="+mn-ea"/>
              <a:cs typeface="+mn-cs"/>
            </a:rPr>
            <a:t>D.</a:t>
          </a:r>
          <a:r>
            <a:rPr lang="es-GT" sz="9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 </a:t>
          </a:r>
          <a:r>
            <a:rPr lang="es-GT" sz="8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GESTION AMBIENTAL Y RIESGO</a:t>
          </a:r>
          <a:endParaRPr lang="es-GT" sz="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536065" y="1668075"/>
        <a:ext cx="1489220" cy="377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15E6D-62C1-479C-A37A-DDDA5D74D4C1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B453E-1A99-46B0-8C86-21A1977FAC3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9962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1F49A7B-ED5D-B045-8C42-427B9A1F4B82}" type="slidenum">
              <a:rPr lang="es-ES" sz="1200">
                <a:solidFill>
                  <a:prstClr val="black"/>
                </a:solidFill>
                <a:latin typeface="Times New Roman" charset="0"/>
              </a:rPr>
              <a:pPr eaLnBrk="1" hangingPunct="1"/>
              <a:t>2</a:t>
            </a:fld>
            <a:endParaRPr lang="es-ES" sz="1200">
              <a:solidFill>
                <a:prstClr val="black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81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308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03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155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49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38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434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23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375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34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958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55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031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027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095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92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7601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450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52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463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491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3210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21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933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DBF5F9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0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316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5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712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002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9995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758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13/11/2013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>
                <a:solidFill>
                  <a:srgbClr val="04617B">
                    <a:shade val="90000"/>
                  </a:srgbClr>
                </a:solidFill>
              </a:rPr>
              <a:pPr/>
              <a:t>‹Nº›</a:t>
            </a:fld>
            <a:endParaRPr lang="es-GT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6832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7A51D7C-C078-42F1-A6FE-E41FBFF94AC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64970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14D0B922-5CC7-4F57-BDEA-4C3C2520BB0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974312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8D1AC-5BA6-0440-BADD-9D1AD817A94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991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C020D-A18C-D74A-9A22-C9128459FA9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661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000AF-2BBB-7941-9B15-4801BEB27C5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40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18465-B1A4-7F41-B944-DD5BF2C6331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3079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D5D0D-4192-DD44-8B53-BA3C2B32065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422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78B7A-2AC9-314C-AC05-1A3D4D6245E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820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27FE5-4A91-7E4D-9238-9BB0215ACCB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095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619E4-28D9-284C-AB55-852DF25CA6D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429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49356-EB75-1149-A4F0-EF5CC65759B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7751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AE74F-1534-0244-B987-0D0A522E9C1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209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279D0-8E1A-8E44-AFAA-9AD4AEEFF21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9752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3C2322-81FE-41C7-BF14-22FCA6CCE0D0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C668E-F139-4A35-90B6-131381A9446C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486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16F665-3BED-41F0-81BF-58E065E2E0F4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2C55D8-82F0-4D66-AE1A-F0635237E1FD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1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54476B-C7A7-4C72-BB65-2BD645C19D26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5FEDCD-CD16-49F3-A64C-2241AEC5C50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8218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05615B-9581-45FE-88E7-07A04FBC6A36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5B84D3-B9CA-4F2F-8799-5801E42611E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754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F58FD7-7851-4856-B159-D6DE07E83509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C2B2A-3D3C-4B8F-ABFE-3BB678046E27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919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CB056F-315D-4BEF-B7D6-EE63CE0F5B30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D4190-FA81-405D-BEF1-63B9C6E49C9D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809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2A4F97-B502-45C7-B17F-3471F965FB7E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DBFE1-C823-4118-B181-066B7BB1CF6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882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5AEC45-1B41-4C09-AAE5-4A11F2ABBDDD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0EB88-C05D-4DDF-9607-B5770B56184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149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97AA7-E74F-4D5D-BD51-D4A930762B53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32A20-93E0-4794-A56E-D0F84D70EB57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042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0147D-4A8D-4D74-8B5E-19C2B7CBA283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8BAF9-5A72-4619-A2A2-2E29B28BEE9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565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9CD721-400B-4B2C-91D7-87E383FB3836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DB81A-013D-4322-82F2-8E97B1F80A8E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5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D253-9AD0-4371-8B56-2D342BEDF2F8}" type="datetimeFigureOut">
              <a:rPr lang="es-GT" smtClean="0"/>
              <a:t>13/11/2013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6E49BD-D856-4351-8485-78A039CEBDA9}" type="slidenum">
              <a:rPr lang="es-GT" smtClean="0"/>
              <a:t>‹Nº›</a:t>
            </a:fld>
            <a:endParaRPr lang="es-G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751EC7-8164-4CA6-B970-F072B51A3D92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751EC7-8164-4CA6-B970-F072B51A3D92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48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F6118-E5AB-4BA8-A9F8-0E2240E101DE}" type="datetimeFigureOut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13/11/2013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564C0-261C-43D2-8C5A-058E4200BC3D}" type="slidenum">
              <a:rPr lang="es-G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G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9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751EC7-8164-4CA6-B970-F072B51A3D92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41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78" r:id="rId12"/>
    <p:sldLayoutId id="2147483879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Verdan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953B6F-AA1C-6C4F-BB8A-391007912ACE}" type="slidenum">
              <a:rPr lang="es-ES">
                <a:solidFill>
                  <a:srgbClr val="000000"/>
                </a:solidFill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o"/>
        <a:defRPr sz="30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n"/>
        <a:defRPr sz="2600">
          <a:solidFill>
            <a:schemeClr val="tx1"/>
          </a:solidFill>
          <a:latin typeface="+mn-lt"/>
          <a:ea typeface="ＭＳ Ｐゴシック" charset="0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o"/>
        <a:defRPr sz="2300">
          <a:solidFill>
            <a:schemeClr val="tx1"/>
          </a:solidFill>
          <a:latin typeface="+mn-lt"/>
          <a:ea typeface="ＭＳ Ｐゴシック" charset="0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65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4EFA2AB-6781-4FD5-B884-78C0D123A328}" type="datetime1">
              <a:rPr lang="en-US">
                <a:ea typeface="ＭＳ Ｐゴシック" pitchFamily="-65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11/13/2013</a:t>
            </a:fld>
            <a:endParaRPr lang="en-US">
              <a:ea typeface="ＭＳ Ｐゴシック" pitchFamily="-65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65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GT">
              <a:ea typeface="ＭＳ Ｐゴシック" pitchFamily="-65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65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270DAE6-0117-48C3-976E-E895FB57FC54}" type="slidenum">
              <a:rPr lang="en-US">
                <a:ea typeface="ＭＳ Ｐゴシック" pitchFamily="-65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419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diagramDrawing" Target="../diagrams/drawing9.xml"/><Relationship Id="rId3" Type="http://schemas.openxmlformats.org/officeDocument/2006/relationships/diagramLayout" Target="../diagrams/layout8.xml"/><Relationship Id="rId7" Type="http://schemas.openxmlformats.org/officeDocument/2006/relationships/image" Target="../media/image14.png"/><Relationship Id="rId12" Type="http://schemas.openxmlformats.org/officeDocument/2006/relationships/diagramColors" Target="../diagrams/colors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8.xml"/><Relationship Id="rId11" Type="http://schemas.openxmlformats.org/officeDocument/2006/relationships/diagramQuickStyle" Target="../diagrams/quickStyle9.xml"/><Relationship Id="rId5" Type="http://schemas.openxmlformats.org/officeDocument/2006/relationships/diagramColors" Target="../diagrams/colors8.xml"/><Relationship Id="rId10" Type="http://schemas.openxmlformats.org/officeDocument/2006/relationships/diagramLayout" Target="../diagrams/layout9.xml"/><Relationship Id="rId4" Type="http://schemas.openxmlformats.org/officeDocument/2006/relationships/diagramQuickStyle" Target="../diagrams/quickStyle8.xml"/><Relationship Id="rId9" Type="http://schemas.openxmlformats.org/officeDocument/2006/relationships/diagramData" Target="../diagrams/data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3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1" y="1196975"/>
            <a:ext cx="4680198" cy="863600"/>
          </a:xfrm>
        </p:spPr>
        <p:txBody>
          <a:bodyPr/>
          <a:lstStyle/>
          <a:p>
            <a:pPr algn="ctr" eaLnBrk="1" hangingPunct="1"/>
            <a:endParaRPr lang="es-ES" sz="2800" b="1" dirty="0">
              <a:latin typeface="Verdana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5301208"/>
            <a:ext cx="4896544" cy="936104"/>
          </a:xfrm>
        </p:spPr>
        <p:txBody>
          <a:bodyPr/>
          <a:lstStyle/>
          <a:p>
            <a:pPr algn="r" eaLnBrk="1" hangingPunct="1">
              <a:buFont typeface="Wingdings" charset="0"/>
              <a:buNone/>
            </a:pPr>
            <a:r>
              <a:rPr lang="es-MX" sz="2000" b="1" i="1" dirty="0" err="1" smtClean="0">
                <a:solidFill>
                  <a:srgbClr val="C00000"/>
                </a:solidFill>
                <a:latin typeface="Arial"/>
                <a:cs typeface="Arial"/>
              </a:rPr>
              <a:t>Msc</a:t>
            </a:r>
            <a:r>
              <a:rPr lang="es-MX" sz="2000" b="1" i="1" dirty="0" smtClean="0">
                <a:solidFill>
                  <a:srgbClr val="C00000"/>
                </a:solidFill>
                <a:latin typeface="Arial"/>
                <a:cs typeface="Arial"/>
              </a:rPr>
              <a:t>. Rene </a:t>
            </a:r>
            <a:r>
              <a:rPr lang="es-MX" sz="2000" b="1" i="1" dirty="0">
                <a:solidFill>
                  <a:srgbClr val="C00000"/>
                </a:solidFill>
                <a:latin typeface="Arial"/>
                <a:cs typeface="Arial"/>
              </a:rPr>
              <a:t>Estuardo </a:t>
            </a:r>
            <a:r>
              <a:rPr lang="es-MX" sz="2000" b="1" i="1" dirty="0" smtClean="0">
                <a:solidFill>
                  <a:srgbClr val="C00000"/>
                </a:solidFill>
                <a:latin typeface="Arial"/>
                <a:cs typeface="Arial"/>
              </a:rPr>
              <a:t>Barreno I.</a:t>
            </a:r>
          </a:p>
          <a:p>
            <a:pPr algn="r" eaLnBrk="1" hangingPunct="1">
              <a:buFont typeface="Wingdings" charset="0"/>
              <a:buNone/>
            </a:pPr>
            <a:r>
              <a:rPr lang="es-MX" sz="2000" b="1" i="1" dirty="0" smtClean="0">
                <a:solidFill>
                  <a:srgbClr val="C00000"/>
                </a:solidFill>
                <a:latin typeface="Arial"/>
                <a:cs typeface="Arial"/>
              </a:rPr>
              <a:t>El </a:t>
            </a:r>
            <a:r>
              <a:rPr lang="es-MX" sz="2000" b="1" i="1" dirty="0">
                <a:solidFill>
                  <a:srgbClr val="C00000"/>
                </a:solidFill>
                <a:latin typeface="Arial"/>
                <a:cs typeface="Arial"/>
              </a:rPr>
              <a:t>Salvador, </a:t>
            </a:r>
            <a:r>
              <a:rPr lang="es-MX" sz="2000" b="1" i="1" dirty="0" smtClean="0">
                <a:solidFill>
                  <a:srgbClr val="C00000"/>
                </a:solidFill>
                <a:latin typeface="Arial"/>
                <a:cs typeface="Arial"/>
              </a:rPr>
              <a:t>14 </a:t>
            </a:r>
            <a:r>
              <a:rPr lang="es-MX" sz="2000" b="1" i="1" dirty="0">
                <a:solidFill>
                  <a:srgbClr val="C00000"/>
                </a:solidFill>
                <a:latin typeface="Arial"/>
                <a:cs typeface="Arial"/>
              </a:rPr>
              <a:t>de Noviembre, </a:t>
            </a:r>
            <a:r>
              <a:rPr lang="es-MX" sz="2000" b="1" i="1" dirty="0" smtClean="0">
                <a:solidFill>
                  <a:srgbClr val="C00000"/>
                </a:solidFill>
                <a:latin typeface="Arial"/>
                <a:cs typeface="Arial"/>
              </a:rPr>
              <a:t>2013</a:t>
            </a:r>
          </a:p>
        </p:txBody>
      </p:sp>
      <p:pic>
        <p:nvPicPr>
          <p:cNvPr id="5" name="Image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896543" cy="208900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755576" y="319497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GT" sz="2800" b="1" dirty="0" smtClean="0">
                <a:solidFill>
                  <a:srgbClr val="000000"/>
                </a:solidFill>
                <a:ea typeface="ＭＳ Ｐゴシック" charset="0"/>
              </a:rPr>
              <a:t>EL </a:t>
            </a:r>
            <a:r>
              <a:rPr lang="es-GT" sz="2800" b="1" dirty="0">
                <a:solidFill>
                  <a:srgbClr val="000000"/>
                </a:solidFill>
                <a:ea typeface="ＭＳ Ｐゴシック" charset="0"/>
              </a:rPr>
              <a:t>DERECHO HUMANO AL AGUA Y AL SANEAMIENTO EN GUATEMALA</a:t>
            </a:r>
            <a:endParaRPr lang="es-GT" sz="28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Gráfico"/>
          <p:cNvGraphicFramePr/>
          <p:nvPr>
            <p:extLst>
              <p:ext uri="{D42A27DB-BD31-4B8C-83A1-F6EECF244321}">
                <p14:modId xmlns:p14="http://schemas.microsoft.com/office/powerpoint/2010/main" val="1007167002"/>
              </p:ext>
            </p:extLst>
          </p:nvPr>
        </p:nvGraphicFramePr>
        <p:xfrm>
          <a:off x="0" y="0"/>
          <a:ext cx="9144000" cy="666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73437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001000" cy="1152128"/>
          </a:xfrm>
        </p:spPr>
        <p:txBody>
          <a:bodyPr/>
          <a:lstStyle/>
          <a:p>
            <a:pPr algn="ctr"/>
            <a:r>
              <a:rPr lang="es-GT" sz="3200" b="1" dirty="0" smtClean="0">
                <a:solidFill>
                  <a:srgbClr val="0033CC"/>
                </a:solidFill>
              </a:rPr>
              <a:t>¿SE ALCANZARAN LAS METAS AL 2015?</a:t>
            </a:r>
            <a:endParaRPr lang="es-GT" sz="32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83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188169"/>
          </a:xfrm>
        </p:spPr>
        <p:txBody>
          <a:bodyPr/>
          <a:lstStyle/>
          <a:p>
            <a:r>
              <a:rPr lang="es-GT" sz="2000" b="1" dirty="0" smtClean="0"/>
              <a:t>HAY VARIOS MECANISMOS DE INVERSION QUE PUEDEN CONTRIBUIR A ALCANZAR LAS METAS</a:t>
            </a:r>
            <a:br>
              <a:rPr lang="es-GT" sz="2000" b="1" dirty="0" smtClean="0"/>
            </a:br>
            <a:r>
              <a:rPr lang="es-GT" sz="1800" dirty="0" smtClean="0"/>
              <a:t>(Que deben ser mejoradas y fortalecidas)</a:t>
            </a:r>
            <a:endParaRPr lang="es-GT" sz="2000" dirty="0"/>
          </a:p>
        </p:txBody>
      </p:sp>
      <p:sp>
        <p:nvSpPr>
          <p:cNvPr id="3" name="2 Rectángulo"/>
          <p:cNvSpPr/>
          <p:nvPr/>
        </p:nvSpPr>
        <p:spPr>
          <a:xfrm>
            <a:off x="539552" y="1541281"/>
            <a:ext cx="8064896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es-GT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s-GT" b="1" dirty="0" smtClean="0">
                <a:latin typeface="Calibri"/>
                <a:ea typeface="Calibri"/>
                <a:cs typeface="Times New Roman"/>
              </a:rPr>
              <a:t> Inversiones </a:t>
            </a:r>
            <a:r>
              <a:rPr lang="es-GT" b="1" dirty="0">
                <a:latin typeface="Calibri"/>
                <a:ea typeface="Calibri"/>
                <a:cs typeface="Times New Roman"/>
              </a:rPr>
              <a:t>Públicas 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Municipalidades (con sus dilemas y realidades)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Programas/proyectos en Mancomunidades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Sistema Nacional de Consejos de Desarrollo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Entidades Públicas (sus propios programas tomando en cuenta el enfoque sectorial)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Proyectos/programas Nacionales (los más importantes aún no arrancan)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s-GT" b="1" dirty="0">
                <a:latin typeface="Calibri"/>
                <a:ea typeface="Calibri"/>
                <a:cs typeface="Times New Roman"/>
              </a:rPr>
              <a:t>Inversiones Privadas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El trabajo que realizan las propias Comunidades (diversas fuentes con importante aporte propio ante la ausencia del Estado)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Las </a:t>
            </a:r>
            <a:r>
              <a:rPr lang="es-GT" dirty="0" err="1">
                <a:latin typeface="Calibri"/>
                <a:ea typeface="Calibri"/>
                <a:cs typeface="Times New Roman"/>
              </a:rPr>
              <a:t>Ong’s</a:t>
            </a:r>
            <a:r>
              <a:rPr lang="es-GT" dirty="0">
                <a:latin typeface="Calibri"/>
                <a:ea typeface="Calibri"/>
                <a:cs typeface="Times New Roman"/>
              </a:rPr>
              <a:t> y la Cooperación Internacional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+mj-lt"/>
              <a:buAutoNum type="romanLcPeriod"/>
            </a:pPr>
            <a:r>
              <a:rPr lang="es-GT" dirty="0">
                <a:latin typeface="Calibri"/>
                <a:ea typeface="Calibri"/>
                <a:cs typeface="Times New Roman"/>
              </a:rPr>
              <a:t>Otras Inversiones Privadas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s-GT" b="1" dirty="0">
                <a:latin typeface="Calibri"/>
                <a:ea typeface="Calibri"/>
                <a:cs typeface="Times New Roman"/>
              </a:rPr>
              <a:t>Inversiones Mixtas</a:t>
            </a:r>
            <a:endParaRPr lang="es-GT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54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3200" dirty="0" smtClean="0"/>
              <a:t>EN LA ACTUALIDAD</a:t>
            </a:r>
            <a:endParaRPr lang="es-GT" sz="3200" dirty="0"/>
          </a:p>
        </p:txBody>
      </p:sp>
      <p:sp>
        <p:nvSpPr>
          <p:cNvPr id="3" name="2 Rectángulo"/>
          <p:cNvSpPr/>
          <p:nvPr/>
        </p:nvSpPr>
        <p:spPr>
          <a:xfrm>
            <a:off x="539552" y="1988840"/>
            <a:ext cx="820891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GT" sz="1600" dirty="0" smtClean="0"/>
              <a:t>EL </a:t>
            </a:r>
            <a:r>
              <a:rPr lang="es-GT" sz="1600" dirty="0"/>
              <a:t>DHAS SE MANEJA COMO DISCURSO </a:t>
            </a:r>
            <a:r>
              <a:rPr lang="es-GT" sz="1600" dirty="0" smtClean="0"/>
              <a:t>POR ALGUNOS </a:t>
            </a:r>
            <a:r>
              <a:rPr lang="es-GT" sz="1600" dirty="0"/>
              <a:t>FUNCIONARIOS Y ENTIDADES PUBLICAS</a:t>
            </a:r>
          </a:p>
          <a:p>
            <a:r>
              <a:rPr lang="es-GT" sz="1600" dirty="0"/>
              <a:t> </a:t>
            </a:r>
          </a:p>
          <a:p>
            <a:pPr lvl="0"/>
            <a:r>
              <a:rPr lang="es-GT" sz="1600" dirty="0"/>
              <a:t>LAS ENTIDADES DE DESARROLLO DEL SECTOR REALIZAN UN TRABAJO DE PROMOCION E INCIDENCIA</a:t>
            </a:r>
          </a:p>
          <a:p>
            <a:r>
              <a:rPr lang="es-GT" sz="1600" dirty="0"/>
              <a:t> </a:t>
            </a:r>
          </a:p>
          <a:p>
            <a:pPr lvl="0"/>
            <a:r>
              <a:rPr lang="es-GT" sz="1600" dirty="0"/>
              <a:t>NO HAY UN MARCO LEGAL QUE INCORPORE REALMENTE EL DHAS, NO HAY POLITICA NACIONAL, NO HAY LEY DE AGUAS, NO HAY POLITICA NI ESTRATEGIA GIRH</a:t>
            </a:r>
          </a:p>
          <a:p>
            <a:r>
              <a:rPr lang="es-GT" sz="1600" dirty="0"/>
              <a:t> </a:t>
            </a:r>
          </a:p>
          <a:p>
            <a:pPr lvl="0"/>
            <a:r>
              <a:rPr lang="es-GT" sz="1600" dirty="0" smtClean="0">
                <a:solidFill>
                  <a:srgbClr val="0033CC"/>
                </a:solidFill>
              </a:rPr>
              <a:t>DE MANERA GENERAL SE PERSIVE UNA PREOCUPACION POR </a:t>
            </a:r>
            <a:r>
              <a:rPr lang="es-GT" sz="1600" dirty="0">
                <a:solidFill>
                  <a:srgbClr val="0033CC"/>
                </a:solidFill>
              </a:rPr>
              <a:t>LLEGAR A LA META </a:t>
            </a:r>
            <a:r>
              <a:rPr lang="es-GT" sz="1600" dirty="0" smtClean="0">
                <a:solidFill>
                  <a:srgbClr val="0033CC"/>
                </a:solidFill>
              </a:rPr>
              <a:t>CUANTITATIVA EN 2015; </a:t>
            </a:r>
          </a:p>
          <a:p>
            <a:pPr lvl="0"/>
            <a:endParaRPr lang="es-GT" sz="1600" b="1" dirty="0" smtClean="0">
              <a:solidFill>
                <a:srgbClr val="0033CC"/>
              </a:solidFill>
            </a:endParaRPr>
          </a:p>
          <a:p>
            <a:pPr lvl="0"/>
            <a:r>
              <a:rPr lang="es-GT" sz="1600" b="1" dirty="0" smtClean="0">
                <a:solidFill>
                  <a:srgbClr val="0033CC"/>
                </a:solidFill>
              </a:rPr>
              <a:t>SIN </a:t>
            </a:r>
            <a:r>
              <a:rPr lang="es-GT" sz="1600" b="1" dirty="0">
                <a:solidFill>
                  <a:srgbClr val="0033CC"/>
                </a:solidFill>
              </a:rPr>
              <a:t>EMBARGO EL PRICIPAL RETO DEBE SER QUE LOS OBJETIVOS POST-2015 SE CONVIERTAN DE DESARROLLO Y HACERLOS MAS “HUMANOS”, MAS CUALITATIVOS.</a:t>
            </a:r>
          </a:p>
          <a:p>
            <a:r>
              <a:rPr lang="es-GT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86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2400" dirty="0" smtClean="0"/>
              <a:t>MECANISMOS INMEDIATOS PARA CONTRIBUIR EN LA APLICACIÓN DEL DHAS</a:t>
            </a:r>
            <a:endParaRPr lang="es-GT" sz="2400" dirty="0"/>
          </a:p>
        </p:txBody>
      </p:sp>
      <p:sp>
        <p:nvSpPr>
          <p:cNvPr id="3" name="2 Rectángulo"/>
          <p:cNvSpPr/>
          <p:nvPr/>
        </p:nvSpPr>
        <p:spPr>
          <a:xfrm>
            <a:off x="539552" y="2150854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GT" sz="2000" dirty="0" smtClean="0"/>
              <a:t>INCIDENCIA </a:t>
            </a:r>
            <a:r>
              <a:rPr lang="es-GT" sz="2000" dirty="0"/>
              <a:t>A NIVEL CENTRAL (Haciendo propuestas y acompañando las iniciativas gubernamentales, léase: políticas, estrategias, programas, etc.)</a:t>
            </a:r>
          </a:p>
          <a:p>
            <a:r>
              <a:rPr lang="es-GT" sz="2000" dirty="0"/>
              <a:t> </a:t>
            </a:r>
          </a:p>
          <a:p>
            <a:pPr lvl="1"/>
            <a:r>
              <a:rPr lang="es-GT" sz="2000" dirty="0"/>
              <a:t>INCIDENCIA A NIVEL LOCAL (especialmente apoyando a municipalidades y mancomunidades a implementar el DHAS: </a:t>
            </a:r>
            <a:endParaRPr lang="es-GT" sz="2000" dirty="0" smtClean="0"/>
          </a:p>
          <a:p>
            <a:pPr lvl="1"/>
            <a:endParaRPr lang="es-GT" sz="2000" dirty="0"/>
          </a:p>
          <a:p>
            <a:pPr lvl="1"/>
            <a:r>
              <a:rPr lang="es-GT" sz="2000" b="1" dirty="0" smtClean="0">
                <a:solidFill>
                  <a:srgbClr val="0033CC"/>
                </a:solidFill>
              </a:rPr>
              <a:t>Creemos que es desde </a:t>
            </a:r>
            <a:r>
              <a:rPr lang="es-GT" sz="2000" b="1" dirty="0">
                <a:solidFill>
                  <a:srgbClr val="0033CC"/>
                </a:solidFill>
              </a:rPr>
              <a:t>lo </a:t>
            </a:r>
            <a:r>
              <a:rPr lang="es-GT" sz="2000" b="1" dirty="0" smtClean="0">
                <a:solidFill>
                  <a:srgbClr val="0033CC"/>
                </a:solidFill>
              </a:rPr>
              <a:t>local, de donde </a:t>
            </a:r>
            <a:r>
              <a:rPr lang="es-GT" sz="2000" b="1" dirty="0">
                <a:solidFill>
                  <a:srgbClr val="0033CC"/>
                </a:solidFill>
              </a:rPr>
              <a:t>se puede cambiar al </a:t>
            </a:r>
            <a:r>
              <a:rPr lang="es-GT" sz="2000" b="1" dirty="0" smtClean="0">
                <a:solidFill>
                  <a:srgbClr val="0033CC"/>
                </a:solidFill>
              </a:rPr>
              <a:t>país…</a:t>
            </a:r>
            <a:endParaRPr lang="es-GT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5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43608" y="692696"/>
            <a:ext cx="6912768" cy="3785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ctr"/>
            <a:r>
              <a:rPr lang="es-GT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</a:rPr>
              <a:t>EL DERECHO HUMANO AL AGUA Y AL SANEAMIENTO EN LA INTEGRALIDAD </a:t>
            </a:r>
          </a:p>
          <a:p>
            <a:pPr algn="ctr" fontAlgn="ctr"/>
            <a:r>
              <a:rPr lang="es-GT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</a:rPr>
              <a:t>DE LA GESTION DEL AGUA </a:t>
            </a:r>
          </a:p>
          <a:p>
            <a:pPr algn="ctr" fontAlgn="ctr"/>
            <a:endParaRPr lang="es-GT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libri"/>
            </a:endParaRPr>
          </a:p>
          <a:p>
            <a:pPr algn="ctr" fontAlgn="ctr"/>
            <a:r>
              <a:rPr lang="es-GT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</a:rPr>
              <a:t>-UNA PROPUESTA LOCAL PARA MUNICIPIOS MANCOMUNADOS-</a:t>
            </a:r>
          </a:p>
        </p:txBody>
      </p:sp>
      <p:sp>
        <p:nvSpPr>
          <p:cNvPr id="2" name="1 Rectángulo"/>
          <p:cNvSpPr/>
          <p:nvPr/>
        </p:nvSpPr>
        <p:spPr>
          <a:xfrm>
            <a:off x="4499992" y="5661248"/>
            <a:ext cx="4139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GT" sz="2000" b="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RENÉ ESTUARDO BARRENO </a:t>
            </a:r>
            <a:r>
              <a:rPr lang="es-GT" sz="2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– ADA2</a:t>
            </a:r>
            <a:endParaRPr lang="es-GT" sz="20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r"/>
            <a:r>
              <a:rPr lang="es-GT" sz="2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El Salvador, 14 de Noviembre 2013</a:t>
            </a:r>
            <a:endParaRPr lang="es-GT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775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371505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746407828"/>
              </p:ext>
            </p:extLst>
          </p:nvPr>
        </p:nvGraphicFramePr>
        <p:xfrm>
          <a:off x="4030326" y="1340768"/>
          <a:ext cx="4646130" cy="4495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8358" y="173158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/>
              <a:t>1.</a:t>
            </a:r>
            <a:endParaRPr lang="es-GT" sz="28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778614" y="2792541"/>
            <a:ext cx="475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/>
              <a:t>2.</a:t>
            </a:r>
            <a:endParaRPr lang="es-GT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750406" y="381981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/>
              <a:t>3.</a:t>
            </a:r>
            <a:endParaRPr lang="es-GT" sz="2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318358" y="4827929"/>
            <a:ext cx="474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/>
              <a:t>4.</a:t>
            </a:r>
            <a:endParaRPr lang="es-GT" sz="2800" b="1" dirty="0"/>
          </a:p>
        </p:txBody>
      </p:sp>
    </p:spTree>
    <p:extLst>
      <p:ext uri="{BB962C8B-B14F-4D97-AF65-F5344CB8AC3E}">
        <p14:creationId xmlns:p14="http://schemas.microsoft.com/office/powerpoint/2010/main" val="2322869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30125554"/>
              </p:ext>
            </p:extLst>
          </p:nvPr>
        </p:nvGraphicFramePr>
        <p:xfrm>
          <a:off x="4030326" y="1340768"/>
          <a:ext cx="4646130" cy="4495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8358" y="173158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/>
              <a:t>1.</a:t>
            </a:r>
            <a:endParaRPr lang="es-GT" sz="28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778614" y="2792541"/>
            <a:ext cx="475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/>
              <a:t>2.</a:t>
            </a:r>
            <a:endParaRPr lang="es-GT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750406" y="381981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/>
              <a:t>3.</a:t>
            </a:r>
            <a:endParaRPr lang="es-GT" sz="2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318358" y="4827929"/>
            <a:ext cx="474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/>
              <a:t>4.</a:t>
            </a:r>
            <a:endParaRPr lang="es-GT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81" y="2070352"/>
            <a:ext cx="3713163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63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2757854" y="2168860"/>
            <a:ext cx="3830370" cy="3600400"/>
          </a:xfrm>
          <a:prstGeom prst="ellipse">
            <a:avLst/>
          </a:prstGeom>
          <a:solidFill>
            <a:srgbClr val="438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7" name="6 Elipse"/>
          <p:cNvSpPr/>
          <p:nvPr/>
        </p:nvSpPr>
        <p:spPr>
          <a:xfrm>
            <a:off x="2757854" y="5157192"/>
            <a:ext cx="3830370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6" name="5 Elipse"/>
          <p:cNvSpPr/>
          <p:nvPr/>
        </p:nvSpPr>
        <p:spPr>
          <a:xfrm>
            <a:off x="5724128" y="3212976"/>
            <a:ext cx="1872208" cy="165618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5" name="4 Elipse"/>
          <p:cNvSpPr/>
          <p:nvPr/>
        </p:nvSpPr>
        <p:spPr>
          <a:xfrm>
            <a:off x="1763688" y="3212976"/>
            <a:ext cx="1800200" cy="165618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2" name="1 Elipse"/>
          <p:cNvSpPr/>
          <p:nvPr/>
        </p:nvSpPr>
        <p:spPr>
          <a:xfrm>
            <a:off x="3851920" y="1340768"/>
            <a:ext cx="1656184" cy="165618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575255397"/>
              </p:ext>
            </p:extLst>
          </p:nvPr>
        </p:nvGraphicFramePr>
        <p:xfrm>
          <a:off x="1324744" y="1484784"/>
          <a:ext cx="67756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469822" y="439999"/>
            <a:ext cx="4204356" cy="707886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s-GT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ELEMENTOS ESTRATEGICOS </a:t>
            </a:r>
          </a:p>
          <a:p>
            <a:pPr algn="ctr"/>
            <a:r>
              <a:rPr lang="es-GT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ABORDAJE MANCOMUNADO</a:t>
            </a:r>
            <a:endParaRPr lang="es-GT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179512" y="439998"/>
            <a:ext cx="3672408" cy="5509282"/>
          </a:xfrm>
          <a:prstGeom prst="roundRect">
            <a:avLst/>
          </a:prstGeom>
          <a:solidFill>
            <a:srgbClr val="FFC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CO" sz="1200" b="1" i="1" dirty="0">
                <a:solidFill>
                  <a:srgbClr val="002060"/>
                </a:solidFill>
              </a:rPr>
              <a:t>“GIRH: proceso que promueve la gestión y desarrollo coordinado del agua, la tierra y los recursos relacionados, con el fin de maximizar el bienestar social y económico resultante de manera equitativa sin comprometer la sostenibilidad de los ecosistemas”</a:t>
            </a:r>
            <a:r>
              <a:rPr lang="es-CO" sz="1200" b="1" dirty="0">
                <a:solidFill>
                  <a:srgbClr val="002060"/>
                </a:solidFill>
              </a:rPr>
              <a:t> (GWP</a:t>
            </a:r>
            <a:r>
              <a:rPr lang="es-CO" sz="1200" b="1" dirty="0" smtClean="0">
                <a:solidFill>
                  <a:srgbClr val="002060"/>
                </a:solidFill>
              </a:rPr>
              <a:t>).</a:t>
            </a:r>
          </a:p>
          <a:p>
            <a:pPr marL="171450" lvl="0" indent="-171450">
              <a:buFont typeface="Wingdings" pitchFamily="2" charset="2"/>
              <a:buChar char="q"/>
            </a:pPr>
            <a:r>
              <a:rPr lang="es-CO" sz="1200" dirty="0" smtClean="0">
                <a:solidFill>
                  <a:schemeClr val="tx1"/>
                </a:solidFill>
                <a:latin typeface="Arial Rounded MT Bold" pitchFamily="34" charset="0"/>
              </a:rPr>
              <a:t>Toma </a:t>
            </a:r>
            <a:r>
              <a:rPr lang="es-CO" sz="1200" dirty="0">
                <a:solidFill>
                  <a:schemeClr val="tx1"/>
                </a:solidFill>
                <a:latin typeface="Arial Rounded MT Bold" pitchFamily="34" charset="0"/>
              </a:rPr>
              <a:t>en cuenta, objetivos sociales, </a:t>
            </a:r>
            <a:r>
              <a:rPr lang="es-CO" sz="1200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s-CO" sz="1200" dirty="0">
                <a:solidFill>
                  <a:schemeClr val="tx1"/>
                </a:solidFill>
                <a:latin typeface="Arial Rounded MT Bold" pitchFamily="34" charset="0"/>
              </a:rPr>
              <a:t>económicos y ambientales </a:t>
            </a:r>
            <a:r>
              <a:rPr lang="es-CO" sz="1200" dirty="0" smtClean="0">
                <a:solidFill>
                  <a:schemeClr val="tx1"/>
                </a:solidFill>
                <a:latin typeface="Arial Rounded MT Bold" pitchFamily="34" charset="0"/>
              </a:rPr>
              <a:t>para </a:t>
            </a:r>
            <a:r>
              <a:rPr lang="es-CO" sz="1200" dirty="0">
                <a:solidFill>
                  <a:schemeClr val="tx1"/>
                </a:solidFill>
                <a:latin typeface="Arial Rounded MT Bold" pitchFamily="34" charset="0"/>
              </a:rPr>
              <a:t>el bienestar y desarrollo sostenible </a:t>
            </a:r>
            <a:endParaRPr lang="es-GT" sz="12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171450" lvl="0" indent="-171450">
              <a:buFont typeface="Wingdings" pitchFamily="2" charset="2"/>
              <a:buChar char="q"/>
            </a:pP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La toma de las decisiones </a:t>
            </a:r>
            <a:r>
              <a:rPr lang="es-GT" sz="1200" dirty="0" smtClean="0">
                <a:solidFill>
                  <a:schemeClr val="tx1"/>
                </a:solidFill>
                <a:latin typeface="Arial Rounded MT Bold" pitchFamily="34" charset="0"/>
              </a:rPr>
              <a:t> con principio de 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carácter participativo de los distintos sectores de usuarios</a:t>
            </a:r>
          </a:p>
          <a:p>
            <a:pPr marL="171450" lvl="0" indent="-171450">
              <a:buFont typeface="Wingdings" pitchFamily="2" charset="2"/>
              <a:buChar char="q"/>
            </a:pP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Priorizar agua para el </a:t>
            </a:r>
            <a:r>
              <a:rPr lang="es-GT" sz="1200" u="sng" dirty="0">
                <a:solidFill>
                  <a:schemeClr val="tx1"/>
                </a:solidFill>
                <a:latin typeface="Arial Rounded MT Bold" pitchFamily="34" charset="0"/>
              </a:rPr>
              <a:t>consumo humano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, </a:t>
            </a:r>
            <a:r>
              <a:rPr lang="es-GT" sz="1200" u="sng" dirty="0">
                <a:solidFill>
                  <a:schemeClr val="tx1"/>
                </a:solidFill>
                <a:latin typeface="Arial Rounded MT Bold" pitchFamily="34" charset="0"/>
              </a:rPr>
              <a:t>producción de alimentos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 y </a:t>
            </a:r>
            <a:r>
              <a:rPr lang="es-GT" sz="1200" u="sng" dirty="0">
                <a:solidFill>
                  <a:schemeClr val="tx1"/>
                </a:solidFill>
                <a:latin typeface="Arial Rounded MT Bold" pitchFamily="34" charset="0"/>
              </a:rPr>
              <a:t>protección de ecosistemas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.</a:t>
            </a:r>
          </a:p>
          <a:p>
            <a:pPr marL="171450" lvl="0" indent="-171450">
              <a:buFont typeface="Wingdings" pitchFamily="2" charset="2"/>
              <a:buChar char="q"/>
            </a:pPr>
            <a:r>
              <a:rPr lang="es-GT" sz="1200" dirty="0" smtClean="0">
                <a:solidFill>
                  <a:schemeClr val="tx1"/>
                </a:solidFill>
                <a:latin typeface="Arial Rounded MT Bold" pitchFamily="34" charset="0"/>
              </a:rPr>
              <a:t>El  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proceso representa un reto a </a:t>
            </a:r>
            <a:r>
              <a:rPr lang="es-GT" sz="1200" dirty="0" smtClean="0">
                <a:solidFill>
                  <a:schemeClr val="tx1"/>
                </a:solidFill>
                <a:latin typeface="Arial Rounded MT Bold" pitchFamily="34" charset="0"/>
              </a:rPr>
              <a:t>prácticas 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tradicionales: negociar diferencias, integración intersectorial y que requiere de </a:t>
            </a:r>
            <a:r>
              <a:rPr lang="es-GT" sz="1200" dirty="0" smtClean="0">
                <a:solidFill>
                  <a:schemeClr val="tx1"/>
                </a:solidFill>
                <a:latin typeface="Arial Rounded MT Bold" pitchFamily="34" charset="0"/>
              </a:rPr>
              <a:t>reformas institucionales</a:t>
            </a:r>
            <a:endParaRPr lang="es-GT" sz="12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171450" lvl="0" indent="-171450">
              <a:buFont typeface="Wingdings" pitchFamily="2" charset="2"/>
              <a:buChar char="q"/>
            </a:pP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Es un proceso paso a paso.</a:t>
            </a:r>
          </a:p>
          <a:p>
            <a:pPr marL="171450" indent="-171450">
              <a:buFont typeface="Wingdings" pitchFamily="2" charset="2"/>
              <a:buChar char="q"/>
            </a:pP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El proceso para impulsar la GIRH en la cuenca, requiere políticas y marco legal como ambiente propicio; </a:t>
            </a:r>
            <a:r>
              <a:rPr lang="es-GT" sz="1200" dirty="0" smtClean="0">
                <a:solidFill>
                  <a:schemeClr val="tx1"/>
                </a:solidFill>
                <a:latin typeface="Arial Rounded MT Bold" pitchFamily="34" charset="0"/>
              </a:rPr>
              <a:t>cambio </a:t>
            </a:r>
            <a:r>
              <a:rPr lang="es-GT" sz="1200" dirty="0">
                <a:solidFill>
                  <a:schemeClr val="tx1"/>
                </a:solidFill>
                <a:latin typeface="Arial Rounded MT Bold" pitchFamily="34" charset="0"/>
              </a:rPr>
              <a:t>de actitudes tanto en los tomadores de decisión como en los distintos sec</a:t>
            </a:r>
            <a:r>
              <a:rPr lang="es-GT" sz="1100" dirty="0">
                <a:solidFill>
                  <a:schemeClr val="tx1"/>
                </a:solidFill>
                <a:latin typeface="Arial Rounded MT Bold" pitchFamily="34" charset="0"/>
              </a:rPr>
              <a:t>tores de </a:t>
            </a:r>
            <a:r>
              <a:rPr lang="es-GT" sz="1200" dirty="0" smtClean="0">
                <a:solidFill>
                  <a:schemeClr val="tx1"/>
                </a:solidFill>
                <a:latin typeface="Arial Rounded MT Bold" pitchFamily="34" charset="0"/>
              </a:rPr>
              <a:t>usuarios.</a:t>
            </a:r>
            <a:endParaRPr lang="es-ES" sz="1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3851920" y="1844824"/>
            <a:ext cx="3456384" cy="4392488"/>
          </a:xfrm>
          <a:prstGeom prst="roundRect">
            <a:avLst/>
          </a:prstGeom>
          <a:solidFill>
            <a:srgbClr val="FFC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“El derecho de todos a disponer de agua </a:t>
            </a:r>
            <a:r>
              <a:rPr lang="es-GT" sz="1300" b="1" dirty="0">
                <a:solidFill>
                  <a:srgbClr val="002060"/>
                </a:solidFill>
                <a:latin typeface="Arial Rounded MT Bold" pitchFamily="34" charset="0"/>
              </a:rPr>
              <a:t>suficiente, salubre, aceptable, accesible y asequible para el uso personal y doméstico”</a:t>
            </a:r>
          </a:p>
          <a:p>
            <a:pPr marL="171450" indent="-171450" algn="just">
              <a:buFont typeface="Wingdings" pitchFamily="2" charset="2"/>
              <a:buChar char="q"/>
            </a:pPr>
            <a:endParaRPr lang="es-GT" sz="500" dirty="0">
              <a:solidFill>
                <a:srgbClr val="002060"/>
              </a:solidFill>
              <a:latin typeface="Arial Rounded MT Bold" pitchFamily="34" charset="0"/>
            </a:endParaRPr>
          </a:p>
          <a:p>
            <a:pPr marL="171450" indent="-171450">
              <a:buFont typeface="Wingdings" pitchFamily="2" charset="2"/>
              <a:buChar char="q"/>
            </a:pP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Favorece encausar este proyecto bajo este principio fundamental y por lo tanto la mancomunidad y cada municipio deben procurar la cobertura universal de los servicios bajo este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principio. 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¿Acuerdo Municipal?</a:t>
            </a:r>
            <a:endParaRPr lang="es-GT" sz="1300" b="1" dirty="0">
              <a:solidFill>
                <a:srgbClr val="002060"/>
              </a:solidFill>
            </a:endParaRPr>
          </a:p>
          <a:p>
            <a:pPr marL="171450" indent="-171450">
              <a:buFont typeface="Wingdings" pitchFamily="2" charset="2"/>
              <a:buChar char="q"/>
            </a:pPr>
            <a:endParaRPr lang="es-GT" sz="500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Los mecanismos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y procedimientos que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la mancomunidad y las municipalidades emprendan, deben garantizar que todas las familias tengan acceso al agua y al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saneamiento;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no deben excluir ni limitar este derecho a las personas</a:t>
            </a:r>
            <a:endParaRPr lang="es-ES" sz="13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1259632" y="1844824"/>
            <a:ext cx="3888432" cy="4536504"/>
          </a:xfrm>
          <a:prstGeom prst="roundRect">
            <a:avLst/>
          </a:prstGeom>
          <a:solidFill>
            <a:srgbClr val="FFC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Los Objetivos de Desarrollo Locales, estarán orientados a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contribuir a hacer efectivo no solo el </a:t>
            </a:r>
            <a:r>
              <a:rPr lang="es-GT" sz="1300" u="sng" dirty="0">
                <a:solidFill>
                  <a:srgbClr val="002060"/>
                </a:solidFill>
                <a:latin typeface="Arial Rounded MT Bold" pitchFamily="34" charset="0"/>
              </a:rPr>
              <a:t>Derecho Humano al </a:t>
            </a:r>
            <a:r>
              <a:rPr lang="es-GT" sz="1300" u="sng" dirty="0" smtClean="0">
                <a:solidFill>
                  <a:srgbClr val="002060"/>
                </a:solidFill>
                <a:latin typeface="Arial Rounded MT Bold" pitchFamily="34" charset="0"/>
              </a:rPr>
              <a:t>Agua y al Saneamiento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,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sino a contribuir con la </a:t>
            </a:r>
            <a:r>
              <a:rPr lang="es-GT" sz="1300" u="sng" dirty="0">
                <a:solidFill>
                  <a:srgbClr val="002060"/>
                </a:solidFill>
                <a:latin typeface="Arial Rounded MT Bold" pitchFamily="34" charset="0"/>
              </a:rPr>
              <a:t>Meta 3 del Objetivo No.7 de los ODM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:</a:t>
            </a:r>
          </a:p>
          <a:p>
            <a:endParaRPr lang="es-GT" sz="500" dirty="0">
              <a:solidFill>
                <a:srgbClr val="002060"/>
              </a:solidFill>
              <a:latin typeface="Arial Rounded MT Bold" pitchFamily="34" charset="0"/>
            </a:endParaRPr>
          </a:p>
          <a:p>
            <a:pPr algn="ctr"/>
            <a:r>
              <a:rPr lang="es-GT" sz="1300" b="1" dirty="0">
                <a:solidFill>
                  <a:srgbClr val="002060"/>
                </a:solidFill>
                <a:latin typeface="Arial Rounded MT Bold" pitchFamily="34" charset="0"/>
              </a:rPr>
              <a:t>“Reducir 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a la mitad, para el año 2015</a:t>
            </a:r>
            <a:r>
              <a:rPr lang="es-GT" sz="1300" b="1" dirty="0">
                <a:solidFill>
                  <a:srgbClr val="002060"/>
                </a:solidFill>
                <a:latin typeface="Arial Rounded MT Bold" pitchFamily="34" charset="0"/>
              </a:rPr>
              <a:t>, 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el </a:t>
            </a:r>
            <a:r>
              <a:rPr lang="es-GT" sz="1300" b="1" dirty="0">
                <a:solidFill>
                  <a:srgbClr val="002060"/>
                </a:solidFill>
                <a:latin typeface="Arial Rounded MT Bold" pitchFamily="34" charset="0"/>
              </a:rPr>
              <a:t>porcentaje de la población sin acceso al agua y al saneamiento”</a:t>
            </a:r>
          </a:p>
          <a:p>
            <a:endParaRPr lang="es-GT" sz="500" dirty="0">
              <a:solidFill>
                <a:srgbClr val="002060"/>
              </a:solidFill>
              <a:latin typeface="Arial Rounded MT Bold" pitchFamily="34" charset="0"/>
            </a:endParaRPr>
          </a:p>
          <a:p>
            <a:pPr algn="just"/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Aliarse con los ODM y la meta específica en agua potable y saneamiento de manera decidida, permitirá a cada municipio y a la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mancomunidad, fijarse en primera instancia 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“la </a:t>
            </a:r>
            <a:r>
              <a:rPr lang="es-GT" sz="1300" b="1" dirty="0">
                <a:solidFill>
                  <a:srgbClr val="002060"/>
                </a:solidFill>
                <a:latin typeface="Arial Rounded MT Bold" pitchFamily="34" charset="0"/>
              </a:rPr>
              <a:t>meta 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local”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 y en segunda instancia, transitar a la configuración de 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“los objetivos </a:t>
            </a:r>
            <a:r>
              <a:rPr lang="es-GT" sz="1300" b="1" dirty="0">
                <a:solidFill>
                  <a:srgbClr val="002060"/>
                </a:solidFill>
                <a:latin typeface="Arial Rounded MT Bold" pitchFamily="34" charset="0"/>
              </a:rPr>
              <a:t>p</a:t>
            </a:r>
            <a:r>
              <a:rPr lang="es-GT" sz="1300" b="1" dirty="0" smtClean="0">
                <a:solidFill>
                  <a:srgbClr val="002060"/>
                </a:solidFill>
                <a:latin typeface="Arial Rounded MT Bold" pitchFamily="34" charset="0"/>
              </a:rPr>
              <a:t>ost-2015”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. </a:t>
            </a:r>
          </a:p>
          <a:p>
            <a:pPr algn="just"/>
            <a:endParaRPr lang="es-GT" sz="1300" dirty="0" smtClean="0">
              <a:solidFill>
                <a:srgbClr val="002060"/>
              </a:solidFill>
              <a:latin typeface="Arial Rounded MT Bold" pitchFamily="34" charset="0"/>
            </a:endParaRPr>
          </a:p>
          <a:p>
            <a:pPr algn="just"/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Teniendo como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base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las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condiciones y cobertura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actual, definir el </a:t>
            </a:r>
            <a:r>
              <a:rPr lang="es-GT" sz="1300" dirty="0">
                <a:solidFill>
                  <a:srgbClr val="002060"/>
                </a:solidFill>
                <a:latin typeface="Arial Rounded MT Bold" pitchFamily="34" charset="0"/>
              </a:rPr>
              <a:t>alcance </a:t>
            </a:r>
            <a:r>
              <a:rPr lang="es-GT" sz="1300" dirty="0" smtClean="0">
                <a:solidFill>
                  <a:srgbClr val="002060"/>
                </a:solidFill>
                <a:latin typeface="Arial Rounded MT Bold" pitchFamily="34" charset="0"/>
              </a:rPr>
              <a:t>de las inversiones al 2015 y posterior a el.</a:t>
            </a:r>
            <a:endParaRPr lang="es-ES" sz="1300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4499992" y="178338"/>
            <a:ext cx="4464496" cy="5194878"/>
          </a:xfrm>
          <a:prstGeom prst="roundRect">
            <a:avLst/>
          </a:prstGeom>
          <a:solidFill>
            <a:srgbClr val="FFC000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itchFamily="2" charset="2"/>
              <a:buChar char="q"/>
            </a:pP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Facilitar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y abrir la oportunidad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de </a:t>
            </a:r>
            <a:r>
              <a:rPr lang="es-GT" sz="1400" b="1" dirty="0" smtClean="0">
                <a:solidFill>
                  <a:srgbClr val="002060"/>
                </a:solidFill>
                <a:latin typeface="Arial Rounded MT Bold" pitchFamily="34" charset="0"/>
              </a:rPr>
              <a:t>la participación proactiva de las </a:t>
            </a:r>
            <a:r>
              <a:rPr lang="es-GT" sz="1400" b="1" dirty="0">
                <a:solidFill>
                  <a:srgbClr val="002060"/>
                </a:solidFill>
                <a:latin typeface="Arial Rounded MT Bold" pitchFamily="34" charset="0"/>
              </a:rPr>
              <a:t>mujeres </a:t>
            </a:r>
            <a:r>
              <a:rPr lang="es-GT" sz="1400" b="1" dirty="0" smtClean="0">
                <a:solidFill>
                  <a:srgbClr val="002060"/>
                </a:solidFill>
                <a:latin typeface="Arial Rounded MT Bold" pitchFamily="34" charset="0"/>
              </a:rPr>
              <a:t>en </a:t>
            </a:r>
            <a:r>
              <a:rPr lang="es-GT" sz="1400" b="1" dirty="0">
                <a:solidFill>
                  <a:srgbClr val="002060"/>
                </a:solidFill>
                <a:latin typeface="Arial Rounded MT Bold" pitchFamily="34" charset="0"/>
              </a:rPr>
              <a:t>la toma de </a:t>
            </a:r>
            <a:r>
              <a:rPr lang="es-GT" sz="1400" b="1" dirty="0" smtClean="0">
                <a:solidFill>
                  <a:srgbClr val="002060"/>
                </a:solidFill>
                <a:latin typeface="Arial Rounded MT Bold" pitchFamily="34" charset="0"/>
              </a:rPr>
              <a:t>decisión es impostergable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,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la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participación y representación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de las organizaciones de mujeres vía las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OMM y comisiones de los COMUDES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pueden ser un buen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mecanismo de inicio. </a:t>
            </a:r>
            <a:endParaRPr lang="es-GT" sz="1400" dirty="0">
              <a:solidFill>
                <a:srgbClr val="002060"/>
              </a:solidFill>
              <a:latin typeface="Arial Rounded MT Bold" pitchFamily="34" charset="0"/>
            </a:endParaRPr>
          </a:p>
          <a:p>
            <a:pPr marL="171450" indent="-171450">
              <a:buFont typeface="Wingdings" pitchFamily="2" charset="2"/>
              <a:buChar char="q"/>
            </a:pPr>
            <a:endParaRPr lang="es-GT" sz="1400" dirty="0">
              <a:solidFill>
                <a:srgbClr val="002060"/>
              </a:solidFill>
              <a:latin typeface="Arial Rounded MT Bold" pitchFamily="34" charset="0"/>
            </a:endParaRPr>
          </a:p>
          <a:p>
            <a:pPr marL="171450" indent="-171450">
              <a:buFont typeface="Wingdings" pitchFamily="2" charset="2"/>
              <a:buChar char="q"/>
            </a:pP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En el tema indígena,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a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nivel de país se tiene una estructura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general donde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poco más de la mitad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de la población es indígena y muchos municipios con alrededor  del 90%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de población indígena; por tanto, todas las acciones y decisiones no solo deben ser culturalmente pertinentes, sino que deben ser discutidas y consensuadas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con organizaciones y representaciones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indígenas que a nivel local existen, basados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y respetando el proceso de reivindicación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de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valores y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derechos indígenas que por mucho tiempo han </a:t>
            </a:r>
            <a:r>
              <a:rPr lang="es-GT" sz="1400" dirty="0" smtClean="0">
                <a:solidFill>
                  <a:srgbClr val="002060"/>
                </a:solidFill>
                <a:latin typeface="Arial Rounded MT Bold" pitchFamily="34" charset="0"/>
              </a:rPr>
              <a:t>realizado a </a:t>
            </a:r>
            <a:r>
              <a:rPr lang="es-GT" sz="1400" dirty="0">
                <a:solidFill>
                  <a:srgbClr val="002060"/>
                </a:solidFill>
                <a:latin typeface="Arial Rounded MT Bold" pitchFamily="34" charset="0"/>
              </a:rPr>
              <a:t>nivel local y nacional.  </a:t>
            </a:r>
          </a:p>
        </p:txBody>
      </p:sp>
    </p:spTree>
    <p:extLst>
      <p:ext uri="{BB962C8B-B14F-4D97-AF65-F5344CB8AC3E}">
        <p14:creationId xmlns:p14="http://schemas.microsoft.com/office/powerpoint/2010/main" val="329560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7" grpId="1" animBg="1"/>
      <p:bldP spid="6" grpId="0" animBg="1"/>
      <p:bldP spid="6" grpId="1" animBg="1"/>
      <p:bldP spid="5" grpId="0" animBg="1"/>
      <p:bldP spid="5" grpId="1" animBg="1"/>
      <p:bldP spid="2" grpId="0" animBg="1"/>
      <p:bldP spid="2" grpId="1" animBg="1"/>
      <p:bldGraphic spid="3" grpId="0">
        <p:bldAsOne/>
      </p:bldGraphic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215619190"/>
              </p:ext>
            </p:extLst>
          </p:nvPr>
        </p:nvGraphicFramePr>
        <p:xfrm>
          <a:off x="4030326" y="1340768"/>
          <a:ext cx="4646130" cy="4495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8358" y="173158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/>
              <a:t>1.</a:t>
            </a:r>
            <a:endParaRPr lang="es-GT" sz="28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4778614" y="2792541"/>
            <a:ext cx="475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/>
              <a:t>2.</a:t>
            </a:r>
            <a:endParaRPr lang="es-GT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4750406" y="381981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/>
              <a:t>3.</a:t>
            </a:r>
            <a:endParaRPr lang="es-GT" sz="2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4318358" y="4827929"/>
            <a:ext cx="474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/>
              <a:t>4.</a:t>
            </a:r>
            <a:endParaRPr lang="es-GT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58364"/>
            <a:ext cx="3713163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597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064" y="1772816"/>
            <a:ext cx="8028384" cy="720080"/>
          </a:xfrm>
        </p:spPr>
        <p:txBody>
          <a:bodyPr/>
          <a:lstStyle/>
          <a:p>
            <a:pPr eaLnBrk="1" hangingPunct="1"/>
            <a:r>
              <a:rPr lang="es-ES" sz="3600" dirty="0">
                <a:latin typeface="Verdana" charset="0"/>
              </a:rPr>
              <a:t/>
            </a:r>
            <a:br>
              <a:rPr lang="es-ES" sz="3600" dirty="0">
                <a:latin typeface="Verdana" charset="0"/>
              </a:rPr>
            </a:br>
            <a:r>
              <a:rPr lang="es-ES" sz="3200" dirty="0" smtClean="0">
                <a:latin typeface="Verdana" charset="0"/>
              </a:rPr>
              <a:t>Alianza </a:t>
            </a:r>
            <a:r>
              <a:rPr lang="es-ES" sz="3200" dirty="0">
                <a:latin typeface="Verdana" charset="0"/>
              </a:rPr>
              <a:t>de Derecho </a:t>
            </a:r>
            <a:r>
              <a:rPr lang="es-ES" sz="3200" dirty="0" smtClean="0">
                <a:latin typeface="Verdana" charset="0"/>
              </a:rPr>
              <a:t>Ambiental y Agua </a:t>
            </a:r>
            <a:endParaRPr lang="es-ES" sz="3200" dirty="0">
              <a:latin typeface="Verdana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996952"/>
            <a:ext cx="8425631" cy="2808312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es-MX" dirty="0">
                <a:solidFill>
                  <a:srgbClr val="000000"/>
                </a:solidFill>
                <a:latin typeface="Arial"/>
                <a:cs typeface="Arial"/>
              </a:rPr>
              <a:t>“</a:t>
            </a:r>
            <a:r>
              <a:rPr lang="es-MX" altLang="ja-JP" dirty="0">
                <a:solidFill>
                  <a:srgbClr val="000000"/>
                </a:solidFill>
                <a:latin typeface="Arial"/>
                <a:cs typeface="Arial"/>
              </a:rPr>
              <a:t>Trabajamos </a:t>
            </a:r>
            <a:r>
              <a:rPr lang="es-MX" altLang="ja-JP" dirty="0" smtClean="0">
                <a:solidFill>
                  <a:srgbClr val="000000"/>
                </a:solidFill>
                <a:latin typeface="Arial"/>
                <a:cs typeface="Arial"/>
              </a:rPr>
              <a:t>con socios estratégicos </a:t>
            </a:r>
            <a:r>
              <a:rPr lang="es-MX" altLang="ja-JP" dirty="0" smtClean="0">
                <a:latin typeface="Arial"/>
                <a:cs typeface="Arial"/>
              </a:rPr>
              <a:t>en </a:t>
            </a:r>
            <a:r>
              <a:rPr lang="es-MX" altLang="ja-JP" dirty="0">
                <a:latin typeface="Arial"/>
                <a:cs typeface="Arial"/>
              </a:rPr>
              <a:t>la </a:t>
            </a:r>
            <a:r>
              <a:rPr lang="es-CR" altLang="ja-JP" dirty="0">
                <a:latin typeface="Arial"/>
                <a:cs typeface="Arial"/>
              </a:rPr>
              <a:t>defensa legal de los derechos humanos </a:t>
            </a:r>
            <a:r>
              <a:rPr lang="es-CR" altLang="ja-JP" dirty="0" smtClean="0">
                <a:latin typeface="Arial"/>
                <a:cs typeface="Arial"/>
              </a:rPr>
              <a:t>ambientales, especialmente el Derecho Humano al Agua y Saneamiento </a:t>
            </a:r>
            <a:r>
              <a:rPr lang="es-CR" altLang="ja-JP" dirty="0">
                <a:latin typeface="Arial"/>
                <a:cs typeface="Arial"/>
              </a:rPr>
              <a:t>y la promoción de buenas prácticas para la buena gestión del recurso </a:t>
            </a:r>
            <a:r>
              <a:rPr lang="es-CR" altLang="ja-JP" dirty="0" smtClean="0">
                <a:latin typeface="Arial"/>
                <a:cs typeface="Arial"/>
              </a:rPr>
              <a:t>hídrico en Guatemala</a:t>
            </a:r>
            <a:r>
              <a:rPr lang="es-CR" altLang="ja-JP" dirty="0">
                <a:latin typeface="Arial"/>
                <a:cs typeface="Arial"/>
              </a:rPr>
              <a:t>.</a:t>
            </a:r>
            <a:r>
              <a:rPr lang="es-ES_tradnl" dirty="0" smtClean="0">
                <a:latin typeface="Arial"/>
                <a:cs typeface="Arial"/>
              </a:rPr>
              <a:t>”</a:t>
            </a:r>
            <a:endParaRPr lang="es-MX" altLang="ja-JP" dirty="0">
              <a:latin typeface="Arial"/>
              <a:cs typeface="Arial"/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913"/>
            <a:ext cx="3456384" cy="15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3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53444065"/>
              </p:ext>
            </p:extLst>
          </p:nvPr>
        </p:nvGraphicFramePr>
        <p:xfrm>
          <a:off x="1763688" y="1196752"/>
          <a:ext cx="741682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1007443" y="620688"/>
            <a:ext cx="7232301" cy="461665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s-GT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FORTALECER LOS COMPONENTES DE TRABAJO</a:t>
            </a:r>
          </a:p>
        </p:txBody>
      </p:sp>
    </p:spTree>
    <p:extLst>
      <p:ext uri="{BB962C8B-B14F-4D97-AF65-F5344CB8AC3E}">
        <p14:creationId xmlns:p14="http://schemas.microsoft.com/office/powerpoint/2010/main" val="305148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8615604"/>
              </p:ext>
            </p:extLst>
          </p:nvPr>
        </p:nvGraphicFramePr>
        <p:xfrm>
          <a:off x="1763688" y="1196752"/>
          <a:ext cx="741682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1007440" y="620688"/>
            <a:ext cx="7232301" cy="461665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s-GT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FORTALECER LOS COMPONENTES DE TRABAJO</a:t>
            </a:r>
            <a:endParaRPr lang="es-GT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Llamada rectangular redondeada"/>
          <p:cNvSpPr/>
          <p:nvPr/>
        </p:nvSpPr>
        <p:spPr>
          <a:xfrm>
            <a:off x="251520" y="2636912"/>
            <a:ext cx="4032448" cy="2088232"/>
          </a:xfrm>
          <a:prstGeom prst="wedgeRoundRectCallout">
            <a:avLst>
              <a:gd name="adj1" fmla="val 72038"/>
              <a:gd name="adj2" fmla="val -29784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es-GT" b="1" dirty="0">
                <a:solidFill>
                  <a:srgbClr val="002060"/>
                </a:solidFill>
              </a:rPr>
              <a:t>Basados en el criterio de integralidad </a:t>
            </a:r>
            <a:r>
              <a:rPr lang="es-GT" b="1" dirty="0" smtClean="0">
                <a:solidFill>
                  <a:srgbClr val="002060"/>
                </a:solidFill>
              </a:rPr>
              <a:t>, donde toda  infraestructura  que se realice, debe enfocarse a </a:t>
            </a:r>
            <a:r>
              <a:rPr lang="es-GT" b="1" dirty="0">
                <a:solidFill>
                  <a:srgbClr val="002060"/>
                </a:solidFill>
              </a:rPr>
              <a:t>promover el desarrollo </a:t>
            </a:r>
            <a:r>
              <a:rPr lang="es-GT" b="1" dirty="0" smtClean="0">
                <a:solidFill>
                  <a:srgbClr val="002060"/>
                </a:solidFill>
              </a:rPr>
              <a:t>socioeconómico.  </a:t>
            </a:r>
          </a:p>
          <a:p>
            <a:pPr marL="285750" indent="-285750">
              <a:buFont typeface="Wingdings" pitchFamily="2" charset="2"/>
              <a:buChar char="ü"/>
            </a:pPr>
            <a:endParaRPr lang="es-GT" b="1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GT" b="1" dirty="0" smtClean="0">
                <a:solidFill>
                  <a:srgbClr val="002060"/>
                </a:solidFill>
              </a:rPr>
              <a:t>No construir por construir…</a:t>
            </a:r>
            <a:endParaRPr lang="es-GT" b="1" dirty="0">
              <a:solidFill>
                <a:srgbClr val="002060"/>
              </a:solidFill>
            </a:endParaRPr>
          </a:p>
        </p:txBody>
      </p:sp>
      <p:sp>
        <p:nvSpPr>
          <p:cNvPr id="7" name="6 Llamada rectangular redondeada"/>
          <p:cNvSpPr/>
          <p:nvPr/>
        </p:nvSpPr>
        <p:spPr>
          <a:xfrm>
            <a:off x="251520" y="3068960"/>
            <a:ext cx="4032448" cy="3104728"/>
          </a:xfrm>
          <a:prstGeom prst="wedgeRoundRectCallout">
            <a:avLst>
              <a:gd name="adj1" fmla="val 81940"/>
              <a:gd name="adj2" fmla="val -16419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ü"/>
            </a:pPr>
            <a:r>
              <a:rPr lang="es-GT" sz="1600" b="1" dirty="0">
                <a:solidFill>
                  <a:srgbClr val="002060"/>
                </a:solidFill>
              </a:rPr>
              <a:t>La Coordinación y Participación Social en Mesas de Diálogo (+ seguimiento a procesos de coordinación ya iniciados en el </a:t>
            </a:r>
            <a:r>
              <a:rPr lang="es-GT" sz="1600" b="1" dirty="0" smtClean="0">
                <a:solidFill>
                  <a:srgbClr val="002060"/>
                </a:solidFill>
              </a:rPr>
              <a:t>departamento)</a:t>
            </a:r>
          </a:p>
          <a:p>
            <a:pPr marL="342900" indent="-342900">
              <a:buFont typeface="Wingdings" pitchFamily="2" charset="2"/>
              <a:buChar char="ü"/>
            </a:pPr>
            <a:endParaRPr lang="es-GT" sz="1600" b="1" dirty="0">
              <a:solidFill>
                <a:srgbClr val="00206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GT" sz="1600" b="1" dirty="0">
                <a:solidFill>
                  <a:srgbClr val="002060"/>
                </a:solidFill>
              </a:rPr>
              <a:t>Fortalecimiento de capacidades de las OSC (capacitación para la calidad de la participación)</a:t>
            </a:r>
          </a:p>
          <a:p>
            <a:pPr marL="342900" indent="-342900">
              <a:buFont typeface="Wingdings" pitchFamily="2" charset="2"/>
              <a:buChar char="ü"/>
            </a:pPr>
            <a:endParaRPr lang="es-GT" sz="16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GT" sz="1600" b="1" dirty="0" smtClean="0">
                <a:solidFill>
                  <a:srgbClr val="002060"/>
                </a:solidFill>
              </a:rPr>
              <a:t>Sistema </a:t>
            </a:r>
            <a:r>
              <a:rPr lang="es-GT" sz="1600" b="1" dirty="0">
                <a:solidFill>
                  <a:srgbClr val="002060"/>
                </a:solidFill>
              </a:rPr>
              <a:t>de comunicación e información efectivos</a:t>
            </a:r>
          </a:p>
        </p:txBody>
      </p:sp>
      <p:sp>
        <p:nvSpPr>
          <p:cNvPr id="8" name="7 Llamada rectangular redondeada"/>
          <p:cNvSpPr/>
          <p:nvPr/>
        </p:nvSpPr>
        <p:spPr>
          <a:xfrm>
            <a:off x="251520" y="4149080"/>
            <a:ext cx="4127701" cy="1872208"/>
          </a:xfrm>
          <a:prstGeom prst="wedgeRoundRectCallout">
            <a:avLst>
              <a:gd name="adj1" fmla="val 72045"/>
              <a:gd name="adj2" fmla="val 4858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ü"/>
            </a:pPr>
            <a:r>
              <a:rPr lang="es-GT" b="1" dirty="0">
                <a:solidFill>
                  <a:srgbClr val="002060"/>
                </a:solidFill>
              </a:rPr>
              <a:t>Todas las acciones en la cuenca deben considerar los efectos negativos al medio ambiente y prever acciones de mitigación y  la previsión de riesgos</a:t>
            </a:r>
          </a:p>
        </p:txBody>
      </p:sp>
      <p:sp>
        <p:nvSpPr>
          <p:cNvPr id="5" name="4 Llamada rectangular redondeada"/>
          <p:cNvSpPr/>
          <p:nvPr/>
        </p:nvSpPr>
        <p:spPr>
          <a:xfrm>
            <a:off x="107503" y="1412776"/>
            <a:ext cx="4271717" cy="4760912"/>
          </a:xfrm>
          <a:prstGeom prst="wedgeRoundRectCallout">
            <a:avLst>
              <a:gd name="adj1" fmla="val 76725"/>
              <a:gd name="adj2" fmla="val -36182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1600" dirty="0">
                <a:solidFill>
                  <a:srgbClr val="002060"/>
                </a:solidFill>
              </a:rPr>
              <a:t>Acciones encaminadas a fortalecer las </a:t>
            </a:r>
            <a:r>
              <a:rPr lang="es-GT" sz="1600" b="1" dirty="0">
                <a:solidFill>
                  <a:srgbClr val="002060"/>
                </a:solidFill>
              </a:rPr>
              <a:t>capacidades</a:t>
            </a:r>
            <a:r>
              <a:rPr lang="es-GT" sz="1600" dirty="0">
                <a:solidFill>
                  <a:srgbClr val="002060"/>
                </a:solidFill>
              </a:rPr>
              <a:t> de los entes/unidades que llevaran adelante </a:t>
            </a:r>
            <a:r>
              <a:rPr lang="es-GT" sz="1600" u="sng" dirty="0">
                <a:solidFill>
                  <a:srgbClr val="002060"/>
                </a:solidFill>
              </a:rPr>
              <a:t>la gestión del agua y el </a:t>
            </a:r>
            <a:r>
              <a:rPr lang="es-GT" sz="1600" u="sng" dirty="0" smtClean="0">
                <a:solidFill>
                  <a:srgbClr val="002060"/>
                </a:solidFill>
              </a:rPr>
              <a:t>saneamiento</a:t>
            </a:r>
            <a:r>
              <a:rPr lang="es-GT" sz="1600" dirty="0" smtClean="0">
                <a:solidFill>
                  <a:srgbClr val="002060"/>
                </a:solidFill>
              </a:rPr>
              <a:t>, </a:t>
            </a:r>
            <a:r>
              <a:rPr lang="es-GT" sz="1600" dirty="0">
                <a:solidFill>
                  <a:srgbClr val="002060"/>
                </a:solidFill>
              </a:rPr>
              <a:t>y, crear las condiciones para su desarrollo</a:t>
            </a:r>
          </a:p>
          <a:p>
            <a:pPr algn="ctr"/>
            <a:endParaRPr lang="es-GT" sz="1600" u="sng" dirty="0">
              <a:solidFill>
                <a:srgbClr val="002060"/>
              </a:solidFill>
            </a:endParaRPr>
          </a:p>
          <a:p>
            <a:pPr algn="ctr"/>
            <a:r>
              <a:rPr lang="es-GT" sz="1600" u="sng" dirty="0">
                <a:solidFill>
                  <a:srgbClr val="002060"/>
                </a:solidFill>
              </a:rPr>
              <a:t>CONLLEVA:</a:t>
            </a:r>
            <a:r>
              <a:rPr lang="es-GT" sz="1600" dirty="0">
                <a:solidFill>
                  <a:srgbClr val="002060"/>
                </a:solidFill>
              </a:rPr>
              <a:t> </a:t>
            </a:r>
          </a:p>
          <a:p>
            <a:endParaRPr lang="es-GT" sz="1600" dirty="0">
              <a:solidFill>
                <a:srgbClr val="002060"/>
              </a:solidFill>
            </a:endParaRPr>
          </a:p>
          <a:p>
            <a:pPr marL="278892" indent="-342900">
              <a:buClr>
                <a:srgbClr val="002060"/>
              </a:buClr>
              <a:buSzPct val="100000"/>
              <a:buFont typeface="+mj-lt"/>
              <a:buAutoNum type="alphaLcParenR"/>
            </a:pPr>
            <a:r>
              <a:rPr lang="es-GT" sz="1600" b="1" dirty="0" smtClean="0">
                <a:solidFill>
                  <a:srgbClr val="002060"/>
                </a:solidFill>
              </a:rPr>
              <a:t>Fortalecimiento de capacidades de las </a:t>
            </a:r>
            <a:r>
              <a:rPr lang="es-GT" sz="1600" b="1" dirty="0">
                <a:solidFill>
                  <a:srgbClr val="002060"/>
                </a:solidFill>
              </a:rPr>
              <a:t>o</a:t>
            </a:r>
            <a:r>
              <a:rPr lang="es-GT" sz="1600" b="1" dirty="0" smtClean="0">
                <a:solidFill>
                  <a:srgbClr val="002060"/>
                </a:solidFill>
              </a:rPr>
              <a:t>rganizaciones comunitarias (Comités, COCODES)</a:t>
            </a:r>
          </a:p>
          <a:p>
            <a:pPr marL="278892" indent="-342900">
              <a:buClr>
                <a:srgbClr val="002060"/>
              </a:buClr>
              <a:buSzPct val="100000"/>
              <a:buFont typeface="+mj-lt"/>
              <a:buAutoNum type="alphaLcParenR"/>
            </a:pPr>
            <a:endParaRPr lang="es-GT" sz="1000" b="1" dirty="0" smtClean="0">
              <a:solidFill>
                <a:srgbClr val="002060"/>
              </a:solidFill>
            </a:endParaRPr>
          </a:p>
          <a:p>
            <a:pPr marL="278892" indent="-342900">
              <a:buClr>
                <a:srgbClr val="002060"/>
              </a:buClr>
              <a:buSzPct val="100000"/>
              <a:buFont typeface="+mj-lt"/>
              <a:buAutoNum type="alphaLcParenR"/>
            </a:pPr>
            <a:r>
              <a:rPr lang="es-GT" sz="1600" b="1" dirty="0" smtClean="0">
                <a:solidFill>
                  <a:srgbClr val="002060"/>
                </a:solidFill>
              </a:rPr>
              <a:t>Fortalecimiento de las capacidades de las OMAS</a:t>
            </a:r>
          </a:p>
          <a:p>
            <a:pPr marL="278892" indent="-342900">
              <a:buClr>
                <a:srgbClr val="002060"/>
              </a:buClr>
              <a:buSzPct val="100000"/>
              <a:buFont typeface="+mj-lt"/>
              <a:buAutoNum type="alphaLcParenR"/>
            </a:pPr>
            <a:endParaRPr lang="es-GT" sz="1100" b="1" dirty="0" smtClean="0">
              <a:solidFill>
                <a:srgbClr val="002060"/>
              </a:solidFill>
            </a:endParaRPr>
          </a:p>
          <a:p>
            <a:pPr marL="278892" indent="-342900">
              <a:buClr>
                <a:srgbClr val="002060"/>
              </a:buClr>
              <a:buFont typeface="+mj-lt"/>
              <a:buAutoNum type="alphaLcParenR"/>
            </a:pPr>
            <a:r>
              <a:rPr lang="es-GT" sz="1600" b="1" dirty="0" smtClean="0">
                <a:solidFill>
                  <a:srgbClr val="002060"/>
                </a:solidFill>
              </a:rPr>
              <a:t>Fortalecimiento de la mancomunidad (Unidad APS)</a:t>
            </a:r>
          </a:p>
          <a:p>
            <a:pPr marL="278892" indent="-342900">
              <a:buClr>
                <a:srgbClr val="002060"/>
              </a:buClr>
              <a:buFont typeface="+mj-lt"/>
              <a:buAutoNum type="alphaLcParenR"/>
            </a:pPr>
            <a:endParaRPr lang="es-GT" sz="1100" b="1" dirty="0" smtClean="0">
              <a:solidFill>
                <a:srgbClr val="002060"/>
              </a:solidFill>
            </a:endParaRPr>
          </a:p>
          <a:p>
            <a:pPr marL="278892" indent="-342900">
              <a:buClr>
                <a:srgbClr val="002060"/>
              </a:buClr>
              <a:buFont typeface="+mj-lt"/>
              <a:buAutoNum type="alphaLcParenR"/>
            </a:pPr>
            <a:r>
              <a:rPr lang="es-GT" sz="1600" b="1" dirty="0" smtClean="0">
                <a:solidFill>
                  <a:srgbClr val="002060"/>
                </a:solidFill>
              </a:rPr>
              <a:t>Condiciones legales y normativas</a:t>
            </a:r>
            <a:endParaRPr lang="es-GT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1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002161533"/>
              </p:ext>
            </p:extLst>
          </p:nvPr>
        </p:nvGraphicFramePr>
        <p:xfrm>
          <a:off x="4030326" y="1340768"/>
          <a:ext cx="4646130" cy="4495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8358" y="173158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1.</a:t>
            </a:r>
            <a:endParaRPr lang="es-GT" sz="2800" b="1" dirty="0">
              <a:solidFill>
                <a:prstClr val="black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78614" y="2792541"/>
            <a:ext cx="475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2.</a:t>
            </a:r>
            <a:endParaRPr lang="es-GT" sz="2800" b="1" dirty="0">
              <a:solidFill>
                <a:prstClr val="black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750406" y="381981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3.</a:t>
            </a:r>
            <a:endParaRPr lang="es-GT" sz="2800" b="1" dirty="0">
              <a:solidFill>
                <a:prstClr val="black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318358" y="4827929"/>
            <a:ext cx="474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4.</a:t>
            </a:r>
            <a:endParaRPr lang="es-GT" sz="2800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0953"/>
            <a:ext cx="3713163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632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Elipse"/>
          <p:cNvSpPr/>
          <p:nvPr/>
        </p:nvSpPr>
        <p:spPr>
          <a:xfrm>
            <a:off x="3617894" y="4265712"/>
            <a:ext cx="2250250" cy="14127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3" name="2 Rectángulo redondeado"/>
          <p:cNvSpPr/>
          <p:nvPr/>
        </p:nvSpPr>
        <p:spPr>
          <a:xfrm>
            <a:off x="323528" y="260648"/>
            <a:ext cx="8568952" cy="64087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99FF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6" name="5 Rectángulo redondeado"/>
          <p:cNvSpPr/>
          <p:nvPr/>
        </p:nvSpPr>
        <p:spPr>
          <a:xfrm>
            <a:off x="831248" y="864096"/>
            <a:ext cx="2360260" cy="56612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>
              <a:solidFill>
                <a:prstClr val="white"/>
              </a:solidFill>
            </a:endParaRPr>
          </a:p>
        </p:txBody>
      </p:sp>
      <p:sp>
        <p:nvSpPr>
          <p:cNvPr id="2" name="1 Elipse"/>
          <p:cNvSpPr/>
          <p:nvPr/>
        </p:nvSpPr>
        <p:spPr>
          <a:xfrm>
            <a:off x="1043608" y="2852936"/>
            <a:ext cx="1966211" cy="3501008"/>
          </a:xfrm>
          <a:prstGeom prst="ellipse">
            <a:avLst/>
          </a:prstGeom>
          <a:solidFill>
            <a:srgbClr val="D9E5C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>
              <a:solidFill>
                <a:prstClr val="white"/>
              </a:solidFill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244701413"/>
              </p:ext>
            </p:extLst>
          </p:nvPr>
        </p:nvGraphicFramePr>
        <p:xfrm>
          <a:off x="-324544" y="1000956"/>
          <a:ext cx="6612396" cy="516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517" y="404664"/>
            <a:ext cx="6853099" cy="4342792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 rot="16200000">
            <a:off x="303532" y="2728917"/>
            <a:ext cx="1944215" cy="60807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s-GT" sz="1600" b="1" dirty="0" smtClean="0">
                <a:solidFill>
                  <a:srgbClr val="002060"/>
                </a:solidFill>
              </a:rPr>
              <a:t>Coordinación, Apoyo y </a:t>
            </a:r>
          </a:p>
          <a:p>
            <a:pPr algn="ctr"/>
            <a:r>
              <a:rPr lang="es-GT" sz="1600" b="1" dirty="0" smtClean="0">
                <a:solidFill>
                  <a:srgbClr val="002060"/>
                </a:solidFill>
              </a:rPr>
              <a:t>Fortalecimiento</a:t>
            </a:r>
            <a:endParaRPr lang="es-GT" sz="1600" dirty="0">
              <a:solidFill>
                <a:prstClr val="black"/>
              </a:solidFill>
            </a:endParaRPr>
          </a:p>
        </p:txBody>
      </p:sp>
      <p:sp>
        <p:nvSpPr>
          <p:cNvPr id="11" name="10 Flecha curvada hacia la derecha"/>
          <p:cNvSpPr/>
          <p:nvPr/>
        </p:nvSpPr>
        <p:spPr>
          <a:xfrm>
            <a:off x="527212" y="1484784"/>
            <a:ext cx="876436" cy="3384376"/>
          </a:xfrm>
          <a:prstGeom prst="curvedRightArrow">
            <a:avLst>
              <a:gd name="adj1" fmla="val 25000"/>
              <a:gd name="adj2" fmla="val 62038"/>
              <a:gd name="adj3" fmla="val 25000"/>
            </a:avLst>
          </a:prstGeom>
          <a:solidFill>
            <a:srgbClr val="289A4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s-GT" b="1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2060849"/>
            <a:ext cx="2052228" cy="97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907704" y="44624"/>
            <a:ext cx="5036896" cy="36933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GT" b="1" dirty="0" smtClean="0">
                <a:ln w="0">
                  <a:solidFill>
                    <a:schemeClr val="tx1"/>
                  </a:solidFill>
                </a:ln>
                <a:effectLst/>
                <a:latin typeface="Comic Sans MS" pitchFamily="66" charset="0"/>
              </a:rPr>
              <a:t>EL MODELO DE GESTIÓN</a:t>
            </a:r>
            <a:endParaRPr lang="es-GT" b="1" dirty="0">
              <a:ln w="0">
                <a:solidFill>
                  <a:schemeClr val="tx1"/>
                </a:solidFill>
              </a:ln>
              <a:effectLst/>
              <a:latin typeface="Comic Sans MS" pitchFamily="66" charset="0"/>
            </a:endParaRPr>
          </a:p>
        </p:txBody>
      </p:sp>
      <p:graphicFrame>
        <p:nvGraphicFramePr>
          <p:cNvPr id="18" name="17 Diagrama"/>
          <p:cNvGraphicFramePr/>
          <p:nvPr>
            <p:extLst>
              <p:ext uri="{D42A27DB-BD31-4B8C-83A1-F6EECF244321}">
                <p14:modId xmlns:p14="http://schemas.microsoft.com/office/powerpoint/2010/main" val="3323383090"/>
              </p:ext>
            </p:extLst>
          </p:nvPr>
        </p:nvGraphicFramePr>
        <p:xfrm>
          <a:off x="5148064" y="4725144"/>
          <a:ext cx="3384376" cy="2353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" name="7 Elipse"/>
          <p:cNvSpPr/>
          <p:nvPr/>
        </p:nvSpPr>
        <p:spPr>
          <a:xfrm>
            <a:off x="1331640" y="864096"/>
            <a:ext cx="1368152" cy="14127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14" name="13 Elipse"/>
          <p:cNvSpPr/>
          <p:nvPr/>
        </p:nvSpPr>
        <p:spPr>
          <a:xfrm>
            <a:off x="1344474" y="2852936"/>
            <a:ext cx="1368152" cy="14127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15" name="14 Elipse"/>
          <p:cNvSpPr/>
          <p:nvPr/>
        </p:nvSpPr>
        <p:spPr>
          <a:xfrm>
            <a:off x="1327302" y="4907329"/>
            <a:ext cx="1368152" cy="14127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9911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3" grpId="0" animBg="1"/>
      <p:bldP spid="6" grpId="0" animBg="1"/>
      <p:bldP spid="2" grpId="0" animBg="1"/>
      <p:bldGraphic spid="4" grpId="0">
        <p:bldAsOne/>
      </p:bldGraphic>
      <p:bldP spid="9" grpId="0"/>
      <p:bldP spid="11" grpId="0" animBg="1"/>
      <p:bldGraphic spid="18" grpId="0">
        <p:bldAsOne/>
      </p:bldGraphic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048837729"/>
              </p:ext>
            </p:extLst>
          </p:nvPr>
        </p:nvGraphicFramePr>
        <p:xfrm>
          <a:off x="4030326" y="1340768"/>
          <a:ext cx="4646130" cy="4495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8358" y="1731585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1.</a:t>
            </a:r>
            <a:endParaRPr lang="es-GT" sz="2800" b="1" dirty="0">
              <a:solidFill>
                <a:prstClr val="black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78614" y="2792541"/>
            <a:ext cx="475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2.</a:t>
            </a:r>
            <a:endParaRPr lang="es-GT" sz="2800" b="1" dirty="0">
              <a:solidFill>
                <a:prstClr val="black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750406" y="3819817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3.</a:t>
            </a:r>
            <a:endParaRPr lang="es-GT" sz="2800" b="1" dirty="0">
              <a:solidFill>
                <a:prstClr val="black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318358" y="4827929"/>
            <a:ext cx="474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800" b="1" dirty="0" smtClean="0">
                <a:solidFill>
                  <a:prstClr val="black"/>
                </a:solidFill>
              </a:rPr>
              <a:t>4.</a:t>
            </a:r>
            <a:endParaRPr lang="es-GT" sz="2800" b="1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997"/>
            <a:ext cx="3713163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51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41757" y="476672"/>
            <a:ext cx="8423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AHORA… </a:t>
            </a:r>
          </a:p>
          <a:p>
            <a:r>
              <a:rPr lang="es-GT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¿Porque el tema indígena y el DHAS?</a:t>
            </a:r>
            <a:endParaRPr lang="es-GT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7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opia de Present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75" y="0"/>
            <a:ext cx="4721225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107504" y="1052736"/>
            <a:ext cx="9036496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 smtClean="0">
                <a:solidFill>
                  <a:srgbClr val="142C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ＭＳ Ｐゴシック" pitchFamily="34" charset="-128"/>
                <a:cs typeface="Tahoma" pitchFamily="34" charset="0"/>
              </a:rPr>
              <a:t>PORQUE ES PRECISO  </a:t>
            </a:r>
          </a:p>
          <a:p>
            <a:pPr>
              <a:defRPr/>
            </a:pPr>
            <a:r>
              <a:rPr lang="es-ES" sz="2200" b="1" dirty="0" smtClean="0">
                <a:solidFill>
                  <a:srgbClr val="142C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ＭＳ Ｐゴシック" pitchFamily="34" charset="-128"/>
                <a:cs typeface="Tahoma" pitchFamily="34" charset="0"/>
              </a:rPr>
              <a:t>ENTENDER QUE…</a:t>
            </a:r>
            <a:endParaRPr lang="es-ES" sz="2200" b="1" dirty="0">
              <a:solidFill>
                <a:srgbClr val="142C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ea typeface="ＭＳ Ｐゴシック" pitchFamily="34" charset="-128"/>
              <a:cs typeface="Tahoma" pitchFamily="34" charset="0"/>
            </a:endParaRPr>
          </a:p>
          <a:p>
            <a:pPr>
              <a:defRPr/>
            </a:pPr>
            <a:endParaRPr lang="es-ES" sz="2000" b="1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La realidad Guatemalteca </a:t>
            </a:r>
          </a:p>
          <a:p>
            <a:pPr>
              <a:defRPr/>
            </a:pP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  diversa, es una fortaleza</a:t>
            </a:r>
          </a:p>
          <a:p>
            <a:pPr>
              <a:buFont typeface="Wingdings" pitchFamily="2" charset="2"/>
              <a:buChar char="ü"/>
              <a:defRPr/>
            </a:pPr>
            <a:endParaRPr lang="es-ES" sz="2000" b="1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Es necesario considerar en la </a:t>
            </a:r>
          </a:p>
          <a:p>
            <a:pPr>
              <a:defRPr/>
            </a:pP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  discusión actual, los </a:t>
            </a: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fenómenos  </a:t>
            </a:r>
            <a:endParaRPr lang="es-ES" sz="2000" b="1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   de MULTICULTURALIDAD, </a:t>
            </a:r>
          </a:p>
          <a:p>
            <a:pPr>
              <a:defRPr/>
            </a:pP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  PLURICULTURALIDAD e INTERCULTURALIDAD para entender el </a:t>
            </a:r>
          </a:p>
          <a:p>
            <a:pPr>
              <a:defRPr/>
            </a:pP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  momento socio-político actual de los pueblos indígenas en Guatemala</a:t>
            </a:r>
            <a:endParaRPr lang="es-ES" sz="2000" b="1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es-ES" sz="2000" b="1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s-ES" sz="2000" dirty="0">
                <a:latin typeface="Arial" charset="0"/>
                <a:ea typeface="ＭＳ Ｐゴシック" pitchFamily="34" charset="-128"/>
                <a:cs typeface="Arial" charset="0"/>
              </a:rPr>
              <a:t>Con dichos conceptos, </a:t>
            </a: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no se trata de </a:t>
            </a: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decir que </a:t>
            </a:r>
            <a:r>
              <a:rPr lang="es-ES" sz="2000" b="1" dirty="0">
                <a:latin typeface="Arial" charset="0"/>
                <a:ea typeface="ＭＳ Ｐゴシック" pitchFamily="34" charset="-128"/>
                <a:cs typeface="Arial" charset="0"/>
              </a:rPr>
              <a:t>son elementos que resuelven el tema de la discriminación</a:t>
            </a:r>
            <a:r>
              <a:rPr lang="es-ES" sz="2000" dirty="0">
                <a:latin typeface="Arial" charset="0"/>
                <a:ea typeface="ＭＳ Ｐゴシック" pitchFamily="34" charset="-128"/>
                <a:cs typeface="Arial" charset="0"/>
              </a:rPr>
              <a:t>, ni querer ocultar la realidad actual política y social de Guatemala, pero si como fenómenos distintos que denotan avances en el trabajo y la lucha por la reivindicación de los derechos de los pueblos </a:t>
            </a:r>
            <a:r>
              <a:rPr lang="es-ES" sz="2000" dirty="0" smtClean="0">
                <a:latin typeface="Arial" charset="0"/>
                <a:ea typeface="ＭＳ Ｐゴシック" pitchFamily="34" charset="-128"/>
                <a:cs typeface="Arial" charset="0"/>
              </a:rPr>
              <a:t>indígenas, entre ellas la visión del </a:t>
            </a:r>
            <a:r>
              <a:rPr lang="es-ES" sz="2000" b="1" dirty="0" smtClean="0">
                <a:latin typeface="Arial" charset="0"/>
                <a:ea typeface="ＭＳ Ｐゴシック" pitchFamily="34" charset="-128"/>
                <a:cs typeface="Arial" charset="0"/>
              </a:rPr>
              <a:t>agua</a:t>
            </a:r>
            <a:r>
              <a:rPr lang="es-ES" sz="2000" dirty="0" smtClean="0">
                <a:latin typeface="Arial" charset="0"/>
                <a:ea typeface="ＭＳ Ｐゴシック" pitchFamily="34" charset="-128"/>
                <a:cs typeface="Arial" charset="0"/>
              </a:rPr>
              <a:t>.</a:t>
            </a:r>
            <a:endParaRPr lang="es-ES" sz="2000" b="1" dirty="0">
              <a:solidFill>
                <a:srgbClr val="0070C0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28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5559425" cy="1233264"/>
          </a:xfrm>
        </p:spPr>
        <p:txBody>
          <a:bodyPr>
            <a:normAutofit/>
          </a:bodyPr>
          <a:lstStyle/>
          <a:p>
            <a:pPr algn="l"/>
            <a:r>
              <a:rPr lang="es-GT" sz="2400" dirty="0">
                <a:solidFill>
                  <a:srgbClr val="FFFF00"/>
                </a:solidFill>
                <a:latin typeface="Arial Rounded MT Bold" pitchFamily="34" charset="0"/>
              </a:rPr>
              <a:t>E</a:t>
            </a:r>
            <a:r>
              <a:rPr lang="es-GT" sz="2400" dirty="0" smtClean="0">
                <a:solidFill>
                  <a:srgbClr val="FFFF00"/>
                </a:solidFill>
                <a:latin typeface="Arial Rounded MT Bold" pitchFamily="34" charset="0"/>
              </a:rPr>
              <a:t>n la visión integral de la vida, el pensamiento cósmico, totalizante y aglutinador, nos orienta que</a:t>
            </a:r>
            <a:r>
              <a:rPr lang="es-ES" sz="2400" dirty="0" smtClean="0">
                <a:solidFill>
                  <a:srgbClr val="FFFF00"/>
                </a:solidFill>
                <a:latin typeface="Arial Rounded MT Bold" pitchFamily="34" charset="0"/>
              </a:rPr>
              <a:t>…</a:t>
            </a:r>
          </a:p>
        </p:txBody>
      </p:sp>
      <p:sp>
        <p:nvSpPr>
          <p:cNvPr id="3010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04329" y="2780928"/>
            <a:ext cx="8763000" cy="3886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s-G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-111" charset="-128"/>
              </a:rPr>
              <a:t>El fuego, el aire, la tierra y el agua, son las entidades vitales y componentes de la madre naturaleza.  Cada una contiene a las otras y todas en su conjunto están en las personas y las personas están contenidas al mismo tiempo en ellas.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es-GT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-111" charset="-128"/>
            </a:endParaRPr>
          </a:p>
          <a:p>
            <a:pPr>
              <a:lnSpc>
                <a:spcPct val="90000"/>
              </a:lnSpc>
              <a:defRPr/>
            </a:pPr>
            <a:r>
              <a:rPr lang="es-G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-111" charset="-128"/>
              </a:rPr>
              <a:t>El significado de existencia, el significado de la vida, consiste en correlacionar la conciencia más pequeña con la conciencia más grande.  Es la relación: Criatura-Universo.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s-GT" sz="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-111" charset="-128"/>
            </a:endParaRPr>
          </a:p>
          <a:p>
            <a:pPr>
              <a:lnSpc>
                <a:spcPct val="90000"/>
              </a:lnSpc>
              <a:defRPr/>
            </a:pPr>
            <a:r>
              <a:rPr lang="es-GT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-111" charset="-128"/>
              </a:rPr>
              <a:t>Esto nos lleva al principio de vida que dice: “Todo mundo viene del agua, nadie puede renunciar a su destino con el agua.  El agua es fuente de vida para nuestro planeta y para nosotros mismos ahora y para los que vendrán mañana”. 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es-GT" sz="9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-111" charset="-128"/>
            </a:endParaRPr>
          </a:p>
          <a:p>
            <a:pPr>
              <a:lnSpc>
                <a:spcPct val="90000"/>
              </a:lnSpc>
              <a:defRPr/>
            </a:pPr>
            <a:r>
              <a:rPr lang="es-GT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-111" charset="-128"/>
              </a:rPr>
              <a:t>El agua más que un bien para la vida, es la vida misma …</a:t>
            </a:r>
            <a:r>
              <a:rPr lang="es-ES" sz="2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-111" charset="-128"/>
              </a:rPr>
              <a:t> </a:t>
            </a:r>
          </a:p>
        </p:txBody>
      </p:sp>
      <p:sp>
        <p:nvSpPr>
          <p:cNvPr id="301062" name="AutoShape 6"/>
          <p:cNvSpPr>
            <a:spLocks noChangeArrowheads="1"/>
          </p:cNvSpPr>
          <p:nvPr/>
        </p:nvSpPr>
        <p:spPr bwMode="auto">
          <a:xfrm>
            <a:off x="8676456" y="3933056"/>
            <a:ext cx="457200" cy="1905000"/>
          </a:xfrm>
          <a:prstGeom prst="curvedLeftArrow">
            <a:avLst>
              <a:gd name="adj1" fmla="val 83333"/>
              <a:gd name="adj2" fmla="val 166667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2584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1000"/>
                                        <p:tgtEl>
                                          <p:spTgt spid="301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301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30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1000"/>
                                        <p:tgtEl>
                                          <p:spTgt spid="3010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3010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301061" grpId="0" uiExpand="1" build="p"/>
      <p:bldP spid="301062" grpId="0" uiExpan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248716" y="285750"/>
            <a:ext cx="52593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GT" sz="2000" b="1" dirty="0" smtClean="0">
                <a:solidFill>
                  <a:srgbClr val="142C73"/>
                </a:solidFill>
                <a:latin typeface="Arial Rounded MT Bold" pitchFamily="34" charset="0"/>
              </a:rPr>
              <a:t>POR ELLO</a:t>
            </a:r>
          </a:p>
          <a:p>
            <a:r>
              <a:rPr lang="es-GT" sz="2000" b="1" dirty="0" smtClean="0">
                <a:solidFill>
                  <a:srgbClr val="142C73"/>
                </a:solidFill>
                <a:latin typeface="Arial Rounded MT Bold" pitchFamily="34" charset="0"/>
              </a:rPr>
              <a:t>EN LA </a:t>
            </a:r>
            <a:r>
              <a:rPr lang="es-GT" sz="2000" b="1" dirty="0">
                <a:solidFill>
                  <a:srgbClr val="142C73"/>
                </a:solidFill>
                <a:latin typeface="Arial Rounded MT Bold" pitchFamily="34" charset="0"/>
              </a:rPr>
              <a:t>INTEGRALIDAD DEL AGUA Y </a:t>
            </a:r>
            <a:endParaRPr lang="es-GT" sz="2000" b="1" dirty="0" smtClean="0">
              <a:solidFill>
                <a:srgbClr val="142C73"/>
              </a:solidFill>
              <a:latin typeface="Arial Rounded MT Bold" pitchFamily="34" charset="0"/>
            </a:endParaRPr>
          </a:p>
          <a:p>
            <a:r>
              <a:rPr lang="es-GT" sz="2000" b="1" dirty="0" smtClean="0">
                <a:solidFill>
                  <a:srgbClr val="142C73"/>
                </a:solidFill>
                <a:latin typeface="Arial Rounded MT Bold" pitchFamily="34" charset="0"/>
              </a:rPr>
              <a:t>LA </a:t>
            </a:r>
            <a:r>
              <a:rPr lang="es-GT" sz="2000" b="1" dirty="0">
                <a:solidFill>
                  <a:srgbClr val="142C73"/>
                </a:solidFill>
                <a:latin typeface="Arial Rounded MT Bold" pitchFamily="34" charset="0"/>
              </a:rPr>
              <a:t>COSMOVISION…</a:t>
            </a:r>
            <a:endParaRPr lang="es-GT" sz="2000" dirty="0">
              <a:solidFill>
                <a:srgbClr val="142C73"/>
              </a:solidFill>
              <a:latin typeface="Arial Rounded MT Bold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"/>
          <a:stretch>
            <a:fillRect/>
          </a:stretch>
        </p:blipFill>
        <p:spPr bwMode="auto">
          <a:xfrm>
            <a:off x="5580063" y="261938"/>
            <a:ext cx="3313112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79512" y="1519039"/>
            <a:ext cx="8891464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Un principio que no debe faltar:</a:t>
            </a:r>
            <a:r>
              <a:rPr lang="es-GT" sz="1800" b="1" i="1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</a:p>
          <a:p>
            <a:pPr>
              <a:defRPr/>
            </a:pPr>
            <a:r>
              <a:rPr lang="es-GT" sz="1800" b="1" i="1" dirty="0">
                <a:latin typeface="Arial" charset="0"/>
                <a:ea typeface="ＭＳ Ｐゴシック" pitchFamily="34" charset="-128"/>
                <a:cs typeface="Arial" charset="0"/>
              </a:rPr>
              <a:t>el respeto a las prácticas y valores culturales </a:t>
            </a:r>
          </a:p>
          <a:p>
            <a:pPr>
              <a:defRPr/>
            </a:pPr>
            <a:r>
              <a:rPr lang="es-GT" sz="1800" b="1" i="1" dirty="0">
                <a:latin typeface="Arial" charset="0"/>
                <a:ea typeface="ＭＳ Ｐゴシック" pitchFamily="34" charset="-128"/>
                <a:cs typeface="Arial" charset="0"/>
              </a:rPr>
              <a:t>relacionadas al agua, atendiendo la diversidad </a:t>
            </a:r>
          </a:p>
          <a:p>
            <a:pPr>
              <a:defRPr/>
            </a:pPr>
            <a:r>
              <a:rPr lang="es-GT" sz="1800" b="1" i="1" dirty="0">
                <a:latin typeface="Arial" charset="0"/>
                <a:ea typeface="ＭＳ Ｐゴシック" pitchFamily="34" charset="-128"/>
                <a:cs typeface="Arial" charset="0"/>
              </a:rPr>
              <a:t>cultural de Guatemala…” </a:t>
            </a:r>
            <a:endParaRPr lang="es-GT" sz="18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 </a:t>
            </a: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Por lo tanto debemos visualizar la oportunidad de  </a:t>
            </a: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Tener un pensamiento de la realidad nacional desde diferentes vertientes de pensamiento en el contexto de una </a:t>
            </a:r>
            <a:r>
              <a:rPr lang="es-GT" sz="1800" b="1" dirty="0">
                <a:latin typeface="Arial" charset="0"/>
                <a:ea typeface="ＭＳ Ｐゴシック" pitchFamily="34" charset="-128"/>
                <a:cs typeface="Arial" charset="0"/>
              </a:rPr>
              <a:t>nueva nación diversa-unitaria;</a:t>
            </a: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 construir un proyecto de vida hacia el porvenir nacional, sin evadir la función histórica pasada, presente y futura de los pueblos indígenas. </a:t>
            </a: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 </a:t>
            </a: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Y entender </a:t>
            </a:r>
            <a:r>
              <a:rPr lang="es-GT" sz="1800" dirty="0" smtClean="0">
                <a:latin typeface="Arial" charset="0"/>
                <a:ea typeface="ＭＳ Ｐゴシック" pitchFamily="34" charset="-128"/>
                <a:cs typeface="Arial" charset="0"/>
              </a:rPr>
              <a:t>la </a:t>
            </a: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Cosmovisión como: </a:t>
            </a:r>
            <a:r>
              <a:rPr lang="es-GT" sz="1800" b="1" i="1" dirty="0">
                <a:latin typeface="Arial" charset="0"/>
                <a:ea typeface="ＭＳ Ｐゴシック" pitchFamily="34" charset="-128"/>
                <a:cs typeface="Arial" charset="0"/>
              </a:rPr>
              <a:t>la noción de conjugar orgánicamente humanidad-naturaleza, esto revela el propósito espiritual del cosmos</a:t>
            </a:r>
            <a:endParaRPr lang="es-GT" sz="18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 </a:t>
            </a:r>
          </a:p>
          <a:p>
            <a:pPr>
              <a:defRPr/>
            </a:pPr>
            <a:r>
              <a:rPr lang="es-GT" sz="1800" dirty="0">
                <a:latin typeface="Arial" charset="0"/>
                <a:ea typeface="ＭＳ Ｐゴシック" pitchFamily="34" charset="-128"/>
                <a:cs typeface="Arial" charset="0"/>
              </a:rPr>
              <a:t>Los conocimientos ecológicos, desde visiones cosmogónicas pueden contribuir a solucionar muchos problemas que la repetición lineal del desarrollo occidental no ha podido resolver, puesto que para nuestros pueblos por siempre </a:t>
            </a:r>
            <a:r>
              <a:rPr lang="es-GT" sz="1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ＭＳ Ｐゴシック" pitchFamily="34" charset="-128"/>
                <a:cs typeface="Arial" charset="0"/>
              </a:rPr>
              <a:t>ha sido vital esta interacción: humanidad-naturaleza</a:t>
            </a:r>
            <a:r>
              <a:rPr lang="es-GT" sz="1800" b="1" i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ＭＳ Ｐゴシック" pitchFamily="34" charset="-128"/>
                <a:cs typeface="Arial" charset="0"/>
              </a:rPr>
              <a:t>.</a:t>
            </a:r>
            <a:endParaRPr lang="es-GT" sz="1800" b="1" i="1" dirty="0">
              <a:solidFill>
                <a:schemeClr val="accent1">
                  <a:lumMod val="50000"/>
                </a:schemeClr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5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" descr="http://farm1.static.flickr.com/88/240482994_685102de96.jpg?v=0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4" t="4666" r="5463" b="11333"/>
          <a:stretch>
            <a:fillRect/>
          </a:stretch>
        </p:blipFill>
        <p:spPr bwMode="auto">
          <a:xfrm>
            <a:off x="238125" y="381000"/>
            <a:ext cx="4257675" cy="609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4495800" y="404664"/>
            <a:ext cx="4648200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GT" sz="1900" b="1" dirty="0">
                <a:solidFill>
                  <a:srgbClr val="142C73"/>
                </a:solidFill>
                <a:latin typeface="Arial" charset="0"/>
                <a:cs typeface="Arial" charset="0"/>
              </a:rPr>
              <a:t>Considerando la cosmovisión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, </a:t>
            </a:r>
            <a:r>
              <a:rPr lang="es-GT" sz="1900" dirty="0" smtClean="0">
                <a:solidFill>
                  <a:srgbClr val="142C73"/>
                </a:solidFill>
                <a:latin typeface="Arial" charset="0"/>
                <a:cs typeface="Arial" charset="0"/>
              </a:rPr>
              <a:t>los 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Pueblos y Culturas pueden desempeñar una función de primer orden para avanzar en el Derecho Humano al Agua, por cuanto </a:t>
            </a:r>
            <a:r>
              <a:rPr lang="es-GT" sz="1900" b="1" dirty="0">
                <a:solidFill>
                  <a:srgbClr val="142C73"/>
                </a:solidFill>
                <a:latin typeface="Arial" charset="0"/>
                <a:cs typeface="Arial" charset="0"/>
              </a:rPr>
              <a:t>el proyecto de vida es la tierra misma, es el agua misma, es el cosmos mismo.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 </a:t>
            </a:r>
          </a:p>
          <a:p>
            <a:r>
              <a:rPr lang="es-GT" sz="1900" b="1" dirty="0">
                <a:solidFill>
                  <a:srgbClr val="142C73"/>
                </a:solidFill>
                <a:latin typeface="Arial" charset="0"/>
                <a:cs typeface="Arial" charset="0"/>
              </a:rPr>
              <a:t> </a:t>
            </a:r>
            <a:endParaRPr lang="es-GT" sz="1900" dirty="0">
              <a:solidFill>
                <a:srgbClr val="142C73"/>
              </a:solidFill>
              <a:latin typeface="Arial" charset="0"/>
              <a:cs typeface="Arial" charset="0"/>
            </a:endParaRPr>
          </a:p>
          <a:p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Dicen los abuelos, </a:t>
            </a:r>
            <a:r>
              <a:rPr lang="es-GT" sz="1900" b="1" dirty="0">
                <a:solidFill>
                  <a:srgbClr val="142C73"/>
                </a:solidFill>
                <a:latin typeface="Arial" charset="0"/>
                <a:cs typeface="Arial" charset="0"/>
              </a:rPr>
              <a:t>al agua hay que hablarle, conversar, acariciar, hay que transmitirle nuestras alegrías y nuestras tristezas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; culturalmente hablando, todo mundo sabe que el agua piensa, siente, reflexiona, llora y también se entristece.</a:t>
            </a:r>
          </a:p>
          <a:p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 </a:t>
            </a:r>
          </a:p>
          <a:p>
            <a:r>
              <a:rPr lang="es-GT" sz="1900" dirty="0" smtClean="0">
                <a:solidFill>
                  <a:srgbClr val="142C73"/>
                </a:solidFill>
                <a:latin typeface="Arial" charset="0"/>
                <a:cs typeface="Arial" charset="0"/>
              </a:rPr>
              <a:t>Para suponer 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un legítimo proceso del </a:t>
            </a:r>
            <a:r>
              <a:rPr lang="es-GT" sz="1900" dirty="0" smtClean="0">
                <a:solidFill>
                  <a:srgbClr val="142C73"/>
                </a:solidFill>
                <a:latin typeface="Arial" charset="0"/>
                <a:cs typeface="Arial" charset="0"/>
              </a:rPr>
              <a:t>DHA 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en el contexto </a:t>
            </a:r>
            <a:r>
              <a:rPr lang="es-GT" sz="1900" dirty="0" smtClean="0">
                <a:solidFill>
                  <a:srgbClr val="142C73"/>
                </a:solidFill>
                <a:latin typeface="Arial" charset="0"/>
                <a:cs typeface="Arial" charset="0"/>
              </a:rPr>
              <a:t>pluricultural…  </a:t>
            </a:r>
          </a:p>
          <a:p>
            <a:r>
              <a:rPr lang="es-GT" sz="1900" dirty="0" smtClean="0">
                <a:solidFill>
                  <a:srgbClr val="142C73"/>
                </a:solidFill>
                <a:latin typeface="Arial" charset="0"/>
                <a:cs typeface="Arial" charset="0"/>
              </a:rPr>
              <a:t>es </a:t>
            </a:r>
            <a:r>
              <a:rPr lang="es-GT" sz="1900" dirty="0">
                <a:solidFill>
                  <a:srgbClr val="142C73"/>
                </a:solidFill>
                <a:latin typeface="Arial" charset="0"/>
                <a:cs typeface="Arial" charset="0"/>
              </a:rPr>
              <a:t>imprescindible que se apoye en su propia y legitima realidad social. </a:t>
            </a:r>
          </a:p>
        </p:txBody>
      </p:sp>
    </p:spTree>
    <p:extLst>
      <p:ext uri="{BB962C8B-B14F-4D97-AF65-F5344CB8AC3E}">
        <p14:creationId xmlns:p14="http://schemas.microsoft.com/office/powerpoint/2010/main" val="355841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CuadroTexto"/>
          <p:cNvSpPr txBox="1">
            <a:spLocks noChangeArrowheads="1"/>
          </p:cNvSpPr>
          <p:nvPr/>
        </p:nvSpPr>
        <p:spPr bwMode="auto">
          <a:xfrm>
            <a:off x="500063" y="1570839"/>
            <a:ext cx="8175625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/>
            </a:pPr>
            <a:endParaRPr lang="es-ES" dirty="0" smtClean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Apoyamos el trabajo en red y las iniciativas nacionales relacionadas con el DHAS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Proveemos y canalizamos oportunidades para que los actores comunitarios se visibilicen a nivel regional y global.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Priorizamos presupuestos para apoyar la capacitación y la gestión municipal en APS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Apoyamos iniciativas que aseguren el acceso de las poblaciones a agua y saneamiento en Guatemala.</a:t>
            </a:r>
            <a:endParaRPr lang="es-ES" dirty="0" smtClean="0">
              <a:solidFill>
                <a:srgbClr val="000000"/>
              </a:solidFill>
              <a:latin typeface="Calibri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Wingdings" charset="0"/>
              <a:buChar char="ü"/>
              <a:defRPr/>
            </a:pPr>
            <a:endParaRPr lang="es-ES" dirty="0" smtClean="0">
              <a:solidFill>
                <a:srgbClr val="000000"/>
              </a:solidFill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960958" y="880988"/>
            <a:ext cx="7283450" cy="4763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dirty="0" smtClean="0">
                <a:solidFill>
                  <a:srgbClr val="000000"/>
                </a:solidFill>
                <a:ea typeface="+mj-ea"/>
                <a:cs typeface="+mj-cs"/>
              </a:rPr>
              <a:t>EL TRABAJO CON SOCIOS ESTRATEGICOS…</a:t>
            </a:r>
            <a:endParaRPr lang="es-ES" sz="2000" b="1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pic>
        <p:nvPicPr>
          <p:cNvPr id="4" name="Imagen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67465"/>
            <a:ext cx="2555776" cy="10801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59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3141663"/>
            <a:ext cx="8534400" cy="33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s-GT" sz="2000" i="1" dirty="0" smtClean="0">
                <a:latin typeface="Arial" charset="0"/>
              </a:rPr>
              <a:t>“Con el agua puede haber satisfacción o pobreza, enfermedad o salud, sonrisa o desdicha, depende la orientación que se de, por ello el acceso al agua debe entenderse como </a:t>
            </a:r>
            <a:r>
              <a:rPr lang="es-GT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un derecho humano</a:t>
            </a:r>
            <a:r>
              <a:rPr lang="es-GT" sz="2000" i="1" dirty="0" smtClean="0">
                <a:latin typeface="Arial" charset="0"/>
              </a:rPr>
              <a:t>,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s-GT" sz="2000" i="1" dirty="0" smtClean="0">
                <a:latin typeface="Arial" charset="0"/>
              </a:rPr>
              <a:t>	pero además, entendiendo que el humano solo es parte de la naturaleza donde coexiste con otras especies vivas vegetales y animales, por lo tanto…  el agua más que un derecho humano se traduce en </a:t>
            </a:r>
            <a:r>
              <a:rPr lang="es-GT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un derecho de vida</a:t>
            </a:r>
            <a:r>
              <a:rPr lang="es-GT" sz="2000" b="1" i="1" dirty="0" smtClean="0">
                <a:latin typeface="Arial" charset="0"/>
              </a:rPr>
              <a:t>;</a:t>
            </a:r>
            <a:r>
              <a:rPr lang="es-GT" sz="2000" i="1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s-GT" sz="2000" i="1" dirty="0" smtClean="0">
                <a:latin typeface="Arial" charset="0"/>
              </a:rPr>
              <a:t>	tienen derecho a la vida los seres humanos, tienen derecho a la vida las plantas, tienen derecho a la vida los animales, así esta considerado dentro de la </a:t>
            </a:r>
            <a:r>
              <a:rPr lang="es-GT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cosmovisión maya</a:t>
            </a:r>
            <a:r>
              <a:rPr lang="es-GT" sz="2000" i="1" dirty="0" smtClean="0">
                <a:latin typeface="Arial" charset="0"/>
              </a:rPr>
              <a:t>”.</a:t>
            </a:r>
            <a:endParaRPr lang="es-ES" sz="2000" i="1" dirty="0" smtClean="0">
              <a:latin typeface="Arial" charset="0"/>
            </a:endParaRPr>
          </a:p>
        </p:txBody>
      </p:sp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2438400" y="152400"/>
          <a:ext cx="3733800" cy="269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Imagen de mapa de bits" r:id="rId3" imgW="6392167" imgH="4610744" progId="Paint.Picture">
                  <p:embed/>
                </p:oleObj>
              </mc:Choice>
              <mc:Fallback>
                <p:oleObj name="Imagen de mapa de bits" r:id="rId3" imgW="6392167" imgH="46107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52400"/>
                        <a:ext cx="3733800" cy="2693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85800" y="2197100"/>
            <a:ext cx="777240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es-GT" sz="3200" b="1" i="1" kern="0" smtClean="0">
                <a:solidFill>
                  <a:srgbClr val="3333CC"/>
                </a:solidFill>
                <a:latin typeface="Arial Rounded MT Bold" pitchFamily="34" charset="0"/>
              </a:rPr>
              <a:t>Por lo tanto, debemos entender que:</a:t>
            </a:r>
            <a:endParaRPr lang="es-ES" sz="3200" b="1" i="1" kern="0">
              <a:solidFill>
                <a:srgbClr val="3333CC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5200650"/>
            <a:ext cx="5329237" cy="1323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GT" sz="22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_____________________________________</a:t>
            </a:r>
            <a:br>
              <a:rPr lang="es-GT" sz="22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</a:br>
            <a:r>
              <a:rPr lang="es-GT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En </a:t>
            </a:r>
            <a:r>
              <a:rPr lang="es-GT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resumen…  </a:t>
            </a:r>
            <a:r>
              <a:rPr lang="es-GT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es-GT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</a:br>
            <a:r>
              <a:rPr lang="es-GT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Se </a:t>
            </a:r>
            <a:r>
              <a:rPr lang="es-GT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insiste en 3 </a:t>
            </a:r>
            <a:r>
              <a:rPr lang="es-GT" sz="36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cosas:</a:t>
            </a:r>
            <a:r>
              <a:rPr lang="es-GT" sz="36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charset="0"/>
              </a:rPr>
              <a:t/>
            </a:r>
            <a:br>
              <a:rPr lang="es-GT" sz="36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charset="0"/>
              </a:rPr>
            </a:br>
            <a:r>
              <a:rPr lang="es-GT" sz="22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_____________________________________</a:t>
            </a:r>
            <a:endParaRPr lang="es-GT" sz="2800" dirty="0" smtClean="0">
              <a:solidFill>
                <a:srgbClr val="FF0000"/>
              </a:solidFill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4652963"/>
            <a:ext cx="2252663" cy="217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60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107504" y="2276872"/>
            <a:ext cx="6984776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s-G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1</a:t>
            </a:r>
            <a:r>
              <a:rPr lang="es-GT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. Una nueva forma de ver y valorar el agua</a:t>
            </a:r>
          </a:p>
          <a:p>
            <a:pPr>
              <a:defRPr/>
            </a:pPr>
            <a:endParaRPr lang="es-GT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…</a:t>
            </a:r>
            <a:r>
              <a:rPr lang="es-G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</a:t>
            </a: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ntender que somos parte del agua,</a:t>
            </a:r>
          </a:p>
          <a:p>
            <a:pPr>
              <a:defRPr/>
            </a:pP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no </a:t>
            </a:r>
            <a:r>
              <a:rPr lang="es-G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con </a:t>
            </a: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una visión </a:t>
            </a:r>
            <a:r>
              <a:rPr lang="es-G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reducida </a:t>
            </a: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al considerarla solo como un </a:t>
            </a:r>
            <a:r>
              <a:rPr lang="es-G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recurso </a:t>
            </a: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al servicio del hombre, sino, entenderla </a:t>
            </a:r>
            <a:r>
              <a:rPr lang="es-GT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como parte de la vida </a:t>
            </a: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misma. </a:t>
            </a:r>
          </a:p>
          <a:p>
            <a:pPr>
              <a:defRPr/>
            </a:pPr>
            <a:endParaRPr lang="es-GT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defRPr/>
            </a:pPr>
            <a:r>
              <a:rPr lang="es-G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Eso </a:t>
            </a:r>
            <a:r>
              <a:rPr lang="es-G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nos </a:t>
            </a:r>
            <a:r>
              <a:rPr lang="es-G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da, la perspectiva real del agua</a:t>
            </a:r>
            <a:r>
              <a:rPr lang="es-GT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.</a:t>
            </a:r>
            <a:endParaRPr lang="es-GT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5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174625" y="11512"/>
            <a:ext cx="8429625" cy="283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r>
              <a:rPr lang="es-GT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2. L</a:t>
            </a:r>
            <a:r>
              <a:rPr lang="es-G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 realidad </a:t>
            </a:r>
            <a:r>
              <a:rPr lang="es-GT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p</a:t>
            </a:r>
            <a:r>
              <a:rPr lang="es-GT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luricultural </a:t>
            </a:r>
            <a:endParaRPr lang="es-GT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>
              <a:defRPr/>
            </a:pPr>
            <a:endParaRPr lang="es-GT" sz="105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… entender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que hay una diversidad cultural que en 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el proceso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 reivindicación de sus 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derechos,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demanda la inclusión y consulta de todos los 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pueblos,</a:t>
            </a:r>
          </a:p>
          <a:p>
            <a:pPr>
              <a:defRPr/>
            </a:pP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exige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una </a:t>
            </a:r>
            <a:r>
              <a:rPr lang="es-G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visión de nación diversa-unitaria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una visión de conjunto para 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definir… </a:t>
            </a:r>
            <a:endParaRPr lang="es-GT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>
              <a:defRPr/>
            </a:pPr>
            <a:endParaRPr lang="es-GT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GT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el </a:t>
            </a:r>
            <a:r>
              <a:rPr lang="es-G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destino del </a:t>
            </a:r>
            <a:r>
              <a:rPr lang="es-GT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agua </a:t>
            </a:r>
            <a:r>
              <a:rPr lang="es-G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en Guatemala</a:t>
            </a:r>
            <a:r>
              <a:rPr lang="es-GT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107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 r="21727"/>
          <a:stretch>
            <a:fillRect/>
          </a:stretch>
        </p:blipFill>
        <p:spPr bwMode="auto">
          <a:xfrm>
            <a:off x="0" y="-26988"/>
            <a:ext cx="9144000" cy="525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467296" y="4077072"/>
            <a:ext cx="828116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s-GT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3. El abordaje del Derecho Humano </a:t>
            </a:r>
          </a:p>
          <a:p>
            <a:pPr>
              <a:defRPr/>
            </a:pPr>
            <a:r>
              <a:rPr lang="es-GT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al Agua con el ingrediente cultural</a:t>
            </a:r>
          </a:p>
          <a:p>
            <a:pPr>
              <a:defRPr/>
            </a:pPr>
            <a:endParaRPr lang="es-GT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… Se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insiste en que los elementos de la cosmovisión, lejos de ser puramente planteamientos ideales o filosóficos, </a:t>
            </a:r>
            <a:r>
              <a:rPr lang="es-G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son </a:t>
            </a:r>
            <a:r>
              <a:rPr lang="es-GT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experiencias ancestrales  </a:t>
            </a:r>
            <a:r>
              <a:rPr lang="es-GT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 </a:t>
            </a:r>
            <a:r>
              <a:rPr lang="es-GT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vida, 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que están a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nuestra disposición para aprender de 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ellas (es volver </a:t>
            </a:r>
            <a:r>
              <a:rPr lang="es-G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 la cultura del agua</a:t>
            </a:r>
            <a:r>
              <a:rPr lang="es-G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601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98613"/>
            <a:ext cx="3719513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4"/>
          <p:cNvSpPr>
            <a:spLocks noChangeArrowheads="1"/>
          </p:cNvSpPr>
          <p:nvPr/>
        </p:nvSpPr>
        <p:spPr bwMode="auto">
          <a:xfrm>
            <a:off x="3929063" y="692696"/>
            <a:ext cx="5214937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s-GT" sz="2400" b="1" i="1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Una verdadera interpretación y aplicación de Derecho Humano al Agua y más aun, del Agua como Derecho de Vida con la inclusión del pensamiento indígena, podría ayudar a superar la superficialidad y la discriminación para cultivar nuevas mentalidades, capaces de recoger el aporte de los demás; </a:t>
            </a:r>
          </a:p>
          <a:p>
            <a:pPr>
              <a:defRPr/>
            </a:pPr>
            <a:endParaRPr lang="es-GT" sz="2400" b="1" i="1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>
              <a:defRPr/>
            </a:pPr>
            <a:r>
              <a:rPr lang="es-GT" sz="24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como dice la tradición Maya “No puedes pensar por los otros, pero tampoco puedes pensar sin los otros</a:t>
            </a:r>
            <a:r>
              <a:rPr lang="es-GT" sz="2400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…”</a:t>
            </a:r>
          </a:p>
          <a:p>
            <a:pPr algn="r">
              <a:defRPr/>
            </a:pPr>
            <a:r>
              <a:rPr lang="es-GT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Daniel Matul.</a:t>
            </a:r>
            <a:endParaRPr lang="es-GT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algn="r">
              <a:defRPr/>
            </a:pPr>
            <a:endParaRPr lang="es-ES" sz="2400" b="1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5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3743739"/>
            <a:ext cx="9684568" cy="1206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572000" y="4509120"/>
            <a:ext cx="4251677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6000" dirty="0" smtClean="0">
                <a:latin typeface="Arial Rounded MT Bold" panose="020F0704030504030204" pitchFamily="34" charset="0"/>
              </a:rPr>
              <a:t>GRACIAS</a:t>
            </a:r>
          </a:p>
          <a:p>
            <a:r>
              <a:rPr lang="es-GT" sz="2800" dirty="0" smtClean="0">
                <a:solidFill>
                  <a:srgbClr val="0033CC"/>
                </a:solidFill>
                <a:latin typeface="Arial Rounded MT Bold" panose="020F0704030504030204" pitchFamily="34" charset="0"/>
              </a:rPr>
              <a:t>René Estuardo Barreno</a:t>
            </a:r>
          </a:p>
          <a:p>
            <a:r>
              <a:rPr lang="es-GT" sz="2400" b="1" dirty="0" smtClean="0">
                <a:solidFill>
                  <a:srgbClr val="0033CC"/>
                </a:solidFill>
                <a:latin typeface="Arial Rounded MT Bold" panose="020F0704030504030204" pitchFamily="34" charset="0"/>
              </a:rPr>
              <a:t>renexela@yahoo.com</a:t>
            </a:r>
            <a:endParaRPr lang="es-GT" sz="2400" b="1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04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CuadroTexto"/>
          <p:cNvSpPr txBox="1">
            <a:spLocks noChangeArrowheads="1"/>
          </p:cNvSpPr>
          <p:nvPr/>
        </p:nvSpPr>
        <p:spPr bwMode="auto">
          <a:xfrm>
            <a:off x="539553" y="1661899"/>
            <a:ext cx="79928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s-ES" sz="2000" b="1" dirty="0" smtClean="0">
                <a:solidFill>
                  <a:srgbClr val="002060"/>
                </a:solidFill>
              </a:rPr>
              <a:t>Apoyamos el trabajo en redes y las iniciativas nacionales que promueven la GIRH y el DHAS</a:t>
            </a: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323528" y="404664"/>
            <a:ext cx="8496944" cy="952649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 b="1" dirty="0">
              <a:solidFill>
                <a:srgbClr val="002060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4" name="Imagen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5767465"/>
            <a:ext cx="2808312" cy="10801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39553" y="866362"/>
            <a:ext cx="5969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solidFill>
                  <a:srgbClr val="000000"/>
                </a:solidFill>
                <a:ea typeface="ＭＳ Ｐゴシック" charset="0"/>
              </a:rPr>
              <a:t>  EL TRABAJO CON SOCIOS ESTRATEGICOS…</a:t>
            </a:r>
            <a:endParaRPr lang="es-ES" b="1" dirty="0">
              <a:solidFill>
                <a:srgbClr val="000000"/>
              </a:solidFill>
              <a:ea typeface="ＭＳ Ｐゴシック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222" y="2952792"/>
            <a:ext cx="2593082" cy="89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4457411"/>
            <a:ext cx="2133599" cy="966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307" y="2924944"/>
            <a:ext cx="1961604" cy="109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336682"/>
            <a:ext cx="2016225" cy="1137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14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CuadroTexto"/>
          <p:cNvSpPr txBox="1">
            <a:spLocks noChangeArrowheads="1"/>
          </p:cNvSpPr>
          <p:nvPr/>
        </p:nvSpPr>
        <p:spPr bwMode="auto">
          <a:xfrm>
            <a:off x="673223" y="1757363"/>
            <a:ext cx="7643193" cy="408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ADA ha incorporado el DHAS en su planificación estratégica 2014-2019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ES" dirty="0" smtClean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Buscamos contribuir a revertir la problemática hídrica, basados en el enfoque de derechos humanos</a:t>
            </a: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s-ES" dirty="0" smtClean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marL="45720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Los objetivos Post-2015: mas que resultados cuantitativos, deben ser cambios cualitativos reflejados en el bienestar de las personas</a:t>
            </a: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457200" y="880988"/>
            <a:ext cx="7643192" cy="4763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 dirty="0" smtClean="0">
                <a:solidFill>
                  <a:srgbClr val="000000"/>
                </a:solidFill>
                <a:latin typeface="Arial"/>
                <a:ea typeface="+mj-ea"/>
                <a:cs typeface="Arial"/>
              </a:rPr>
              <a:t>    EL DHAS EN LA ESTRATEGIA Y PLAN DE ADA2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 sz="2400" b="1" dirty="0">
              <a:solidFill>
                <a:srgbClr val="008000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4" name="Imagen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877271"/>
            <a:ext cx="2627784" cy="9703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92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628800"/>
            <a:ext cx="4896545" cy="3672408"/>
          </a:xfrm>
        </p:spPr>
        <p:txBody>
          <a:bodyPr>
            <a:normAutofit fontScale="90000"/>
          </a:bodyPr>
          <a:lstStyle/>
          <a:p>
            <a: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SITUACION </a:t>
            </a:r>
            <a:r>
              <a:rPr lang="es-GT" sz="4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GUATEMALA RESPECTO LOS </a:t>
            </a:r>
            <a: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ODM…</a:t>
            </a:r>
            <a:b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b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/>
            </a:r>
            <a:br>
              <a:rPr lang="es-GT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es-GT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/>
            </a:r>
            <a:br>
              <a:rPr lang="es-GT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es-GT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7C. </a:t>
            </a:r>
            <a:r>
              <a:rPr lang="es-GT" sz="1800" b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Reducir a la mitad, para el 2015, el porcentaje de personas sin acceso sostenible al agua potable y a servicios básicos de saneamiento</a:t>
            </a:r>
            <a:endParaRPr lang="es-GT" sz="1200" b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pic>
        <p:nvPicPr>
          <p:cNvPr id="3" name="Picture 3" descr="C:\Documents and Settings\Jerson Quevedo\Escritorio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99043"/>
            <a:ext cx="3228985" cy="5972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962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332657"/>
            <a:ext cx="8496944" cy="936103"/>
          </a:xfrm>
        </p:spPr>
        <p:txBody>
          <a:bodyPr/>
          <a:lstStyle/>
          <a:p>
            <a:pPr algn="ctr"/>
            <a:r>
              <a:rPr lang="es-GT" sz="2400" b="1" dirty="0" smtClean="0"/>
              <a:t>Proporción de la población con acceso a fuentes mejoradas de abastecimiento de</a:t>
            </a:r>
            <a:r>
              <a:rPr lang="es-GT" sz="2400" b="1" dirty="0" smtClean="0">
                <a:solidFill>
                  <a:srgbClr val="0033CC"/>
                </a:solidFill>
              </a:rPr>
              <a:t> agua potable</a:t>
            </a:r>
            <a:r>
              <a:rPr lang="es-GT" sz="2400" b="1" dirty="0" smtClean="0"/>
              <a:t> (año base 63%)</a:t>
            </a:r>
          </a:p>
          <a:p>
            <a:pPr algn="ctr"/>
            <a:endParaRPr lang="es-GT" sz="2800" dirty="0"/>
          </a:p>
        </p:txBody>
      </p:sp>
      <p:graphicFrame>
        <p:nvGraphicFramePr>
          <p:cNvPr id="5" name="2 Gráfico"/>
          <p:cNvGraphicFramePr/>
          <p:nvPr>
            <p:extLst>
              <p:ext uri="{D42A27DB-BD31-4B8C-83A1-F6EECF244321}">
                <p14:modId xmlns:p14="http://schemas.microsoft.com/office/powerpoint/2010/main" val="4186818035"/>
              </p:ext>
            </p:extLst>
          </p:nvPr>
        </p:nvGraphicFramePr>
        <p:xfrm>
          <a:off x="179512" y="1268760"/>
          <a:ext cx="856895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521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3 Gráfico"/>
          <p:cNvGraphicFramePr/>
          <p:nvPr>
            <p:extLst>
              <p:ext uri="{D42A27DB-BD31-4B8C-83A1-F6EECF244321}">
                <p14:modId xmlns:p14="http://schemas.microsoft.com/office/powerpoint/2010/main" val="836994241"/>
              </p:ext>
            </p:extLst>
          </p:nvPr>
        </p:nvGraphicFramePr>
        <p:xfrm>
          <a:off x="0" y="-99392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980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971600" y="277197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GT" sz="2400" b="1" dirty="0" smtClean="0">
                <a:solidFill>
                  <a:prstClr val="black"/>
                </a:solidFill>
                <a:latin typeface="Arial" charset="0"/>
                <a:ea typeface="ＭＳ Ｐゴシック" pitchFamily="-65" charset="-128"/>
              </a:rPr>
              <a:t>Proporción de la población con servicios de </a:t>
            </a:r>
            <a:r>
              <a:rPr lang="es-GT" sz="2400" b="1" dirty="0" smtClean="0">
                <a:solidFill>
                  <a:srgbClr val="C00000"/>
                </a:solidFill>
                <a:latin typeface="Arial" charset="0"/>
                <a:ea typeface="ＭＳ Ｐゴシック" pitchFamily="-65" charset="-128"/>
              </a:rPr>
              <a:t>saneamiento</a:t>
            </a:r>
            <a:r>
              <a:rPr lang="es-GT" sz="2400" b="1" dirty="0" smtClean="0">
                <a:solidFill>
                  <a:prstClr val="black"/>
                </a:solidFill>
                <a:latin typeface="Arial" charset="0"/>
                <a:ea typeface="ＭＳ Ｐゴシック" pitchFamily="-65" charset="-128"/>
              </a:rPr>
              <a:t> mejorados (32)</a:t>
            </a:r>
          </a:p>
        </p:txBody>
      </p:sp>
      <p:graphicFrame>
        <p:nvGraphicFramePr>
          <p:cNvPr id="4" name="1 Gráfico"/>
          <p:cNvGraphicFramePr/>
          <p:nvPr>
            <p:extLst>
              <p:ext uri="{D42A27DB-BD31-4B8C-83A1-F6EECF244321}">
                <p14:modId xmlns:p14="http://schemas.microsoft.com/office/powerpoint/2010/main" val="2161317037"/>
              </p:ext>
            </p:extLst>
          </p:nvPr>
        </p:nvGraphicFramePr>
        <p:xfrm>
          <a:off x="0" y="1108194"/>
          <a:ext cx="8676455" cy="5489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1168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erfil">
  <a:themeElements>
    <a:clrScheme name="Per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er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5072</TotalTime>
  <Words>2020</Words>
  <Application>Microsoft Office PowerPoint</Application>
  <PresentationFormat>Presentación en pantalla (4:3)</PresentationFormat>
  <Paragraphs>248</Paragraphs>
  <Slides>36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3" baseType="lpstr">
      <vt:lpstr>Flujo</vt:lpstr>
      <vt:lpstr>3_Flujo</vt:lpstr>
      <vt:lpstr>Tema de Office</vt:lpstr>
      <vt:lpstr>1_Flujo</vt:lpstr>
      <vt:lpstr>Perfil</vt:lpstr>
      <vt:lpstr>Office Theme</vt:lpstr>
      <vt:lpstr>Imagen de mapa de bits</vt:lpstr>
      <vt:lpstr>Presentación de PowerPoint</vt:lpstr>
      <vt:lpstr> Alianza de Derecho Ambiental y Agua </vt:lpstr>
      <vt:lpstr>Presentación de PowerPoint</vt:lpstr>
      <vt:lpstr>Presentación de PowerPoint</vt:lpstr>
      <vt:lpstr>Presentación de PowerPoint</vt:lpstr>
      <vt:lpstr>SITUACION DE GUATEMALA RESPECTO LOS ODM…     7C. Reducir a la mitad, para el 2015, el porcentaje de personas sin acceso sostenible al agua potable y a servicios básicos de saneamiento</vt:lpstr>
      <vt:lpstr>Presentación de PowerPoint</vt:lpstr>
      <vt:lpstr>Presentación de PowerPoint</vt:lpstr>
      <vt:lpstr>Presentación de PowerPoint</vt:lpstr>
      <vt:lpstr>Presentación de PowerPoint</vt:lpstr>
      <vt:lpstr>¿SE ALCANZARAN LAS METAS AL 2015?</vt:lpstr>
      <vt:lpstr>HAY VARIOS MECANISMOS DE INVERSION QUE PUEDEN CONTRIBUIR A ALCANZAR LAS METAS (Que deben ser mejoradas y fortalecidas)</vt:lpstr>
      <vt:lpstr>EN LA ACTUALIDAD</vt:lpstr>
      <vt:lpstr>MECANISMOS INMEDIATOS PARA CONTRIBUIR EN LA APLICACIÓN DEL DHAS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la visión integral de la vida, el pensamiento cósmico, totalizante y aglutinador, nos orienta que…</vt:lpstr>
      <vt:lpstr>Presentación de PowerPoint</vt:lpstr>
      <vt:lpstr>Presentación de PowerPoint</vt:lpstr>
      <vt:lpstr>Presentación de PowerPoint</vt:lpstr>
      <vt:lpstr>_____________________________________ En resumen…   Se insiste en 3 cosas: _____________________________________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Hogar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 Distinguido</dc:creator>
  <cp:lastModifiedBy>Hp</cp:lastModifiedBy>
  <cp:revision>248</cp:revision>
  <dcterms:created xsi:type="dcterms:W3CDTF">2012-03-04T15:48:53Z</dcterms:created>
  <dcterms:modified xsi:type="dcterms:W3CDTF">2013-11-14T05:53:49Z</dcterms:modified>
</cp:coreProperties>
</file>